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70" r:id="rId4"/>
    <p:sldMasterId id="2147483693" r:id="rId5"/>
    <p:sldMasterId id="2147483699" r:id="rId6"/>
    <p:sldMasterId id="2147483705" r:id="rId7"/>
  </p:sldMasterIdLst>
  <p:notesMasterIdLst>
    <p:notesMasterId r:id="rId10"/>
  </p:notesMasterIdLst>
  <p:handoutMasterIdLst>
    <p:handoutMasterId r:id="rId11"/>
  </p:handoutMasterIdLst>
  <p:sldIdLst>
    <p:sldId id="288" r:id="rId8"/>
    <p:sldId id="318" r:id="rId9"/>
  </p:sldIdLst>
  <p:sldSz cx="12192000" cy="6858000"/>
  <p:notesSz cx="6858000" cy="9144000"/>
  <p:embeddedFontLst>
    <p:embeddedFont>
      <p:font typeface="DM Serif Display" pitchFamily="2" charset="0"/>
      <p:regular r:id="rId12"/>
      <p:italic r:id="rId13"/>
    </p:embeddedFont>
    <p:embeddedFont>
      <p:font typeface="Source Sans Pro" panose="020B0503030403020204" pitchFamily="34" charset="0"/>
      <p:regular r:id="rId14"/>
      <p:bold r:id="rId15"/>
      <p:italic r:id="rId16"/>
      <p:boldItalic r:id="rId17"/>
    </p:embeddedFont>
    <p:embeddedFont>
      <p:font typeface="Times" panose="02020603050405020304" pitchFamily="18" charset="0"/>
      <p:regular r:id="rId18"/>
      <p:bold r:id="rId19"/>
      <p:italic r:id="rId20"/>
      <p:boldItalic r:id="rId21"/>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B"/>
    <a:srgbClr val="90D3CD"/>
    <a:srgbClr val="59BD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5D5A16-848B-485A-84DD-D15AB3EE52F8}" v="3" dt="2026-10-02T09:14:22.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font" Target="fonts/font2.fntdata"/><Relationship Id="rId18" Type="http://schemas.openxmlformats.org/officeDocument/2006/relationships/font" Target="fonts/font7.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Master" Target="slideMasters/slideMaster4.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handoutMaster" Target="handoutMasters/handoutMaster1.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font" Target="fonts/font3.fntdata"/><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sar Petra" userId="57c3ea85-586d-4811-a082-76c564878d97" providerId="ADAL" clId="{EC01838B-1787-4C61-83A2-F9677A772EA7}"/>
    <pc:docChg chg="undo custSel addSld delSld modSld sldOrd">
      <pc:chgData name="Pantsar Petra" userId="57c3ea85-586d-4811-a082-76c564878d97" providerId="ADAL" clId="{EC01838B-1787-4C61-83A2-F9677A772EA7}" dt="2026-10-02T09:14:57.080" v="6968" actId="1076"/>
      <pc:docMkLst>
        <pc:docMk/>
      </pc:docMkLst>
      <pc:sldChg chg="addSp modSp mod">
        <pc:chgData name="Pantsar Petra" userId="57c3ea85-586d-4811-a082-76c564878d97" providerId="ADAL" clId="{EC01838B-1787-4C61-83A2-F9677A772EA7}" dt="2026-10-02T09:14:57.080" v="6968" actId="1076"/>
        <pc:sldMkLst>
          <pc:docMk/>
          <pc:sldMk cId="3340950224" sldId="288"/>
        </pc:sldMkLst>
        <pc:spChg chg="add mod">
          <ac:chgData name="Pantsar Petra" userId="57c3ea85-586d-4811-a082-76c564878d97" providerId="ADAL" clId="{EC01838B-1787-4C61-83A2-F9677A772EA7}" dt="2026-10-02T09:13:36.751" v="6869" actId="1035"/>
          <ac:spMkLst>
            <pc:docMk/>
            <pc:sldMk cId="3340950224" sldId="288"/>
            <ac:spMk id="2" creationId="{9BD0A687-7484-8379-DD83-2472EBFD06D3}"/>
          </ac:spMkLst>
        </pc:spChg>
        <pc:spChg chg="mod">
          <ac:chgData name="Pantsar Petra" userId="57c3ea85-586d-4811-a082-76c564878d97" providerId="ADAL" clId="{EC01838B-1787-4C61-83A2-F9677A772EA7}" dt="2026-10-02T09:13:11.421" v="6863" actId="403"/>
          <ac:spMkLst>
            <pc:docMk/>
            <pc:sldMk cId="3340950224" sldId="288"/>
            <ac:spMk id="7" creationId="{AEE62E8A-3770-14C5-4321-15AA16B5BA1E}"/>
          </ac:spMkLst>
        </pc:spChg>
        <pc:spChg chg="mod">
          <ac:chgData name="Pantsar Petra" userId="57c3ea85-586d-4811-a082-76c564878d97" providerId="ADAL" clId="{EC01838B-1787-4C61-83A2-F9677A772EA7}" dt="2026-10-02T09:13:11.421" v="6863" actId="403"/>
          <ac:spMkLst>
            <pc:docMk/>
            <pc:sldMk cId="3340950224" sldId="288"/>
            <ac:spMk id="8" creationId="{FE296FE8-D7CD-3C56-6D33-263672732ACE}"/>
          </ac:spMkLst>
        </pc:spChg>
        <pc:spChg chg="mod">
          <ac:chgData name="Pantsar Petra" userId="57c3ea85-586d-4811-a082-76c564878d97" providerId="ADAL" clId="{EC01838B-1787-4C61-83A2-F9677A772EA7}" dt="2026-10-02T09:13:11.421" v="6863" actId="403"/>
          <ac:spMkLst>
            <pc:docMk/>
            <pc:sldMk cId="3340950224" sldId="288"/>
            <ac:spMk id="10" creationId="{A2614994-2D88-BE19-0B3A-84D5417CF71D}"/>
          </ac:spMkLst>
        </pc:spChg>
        <pc:spChg chg="mod">
          <ac:chgData name="Pantsar Petra" userId="57c3ea85-586d-4811-a082-76c564878d97" providerId="ADAL" clId="{EC01838B-1787-4C61-83A2-F9677A772EA7}" dt="2026-10-02T09:13:11.421" v="6863" actId="403"/>
          <ac:spMkLst>
            <pc:docMk/>
            <pc:sldMk cId="3340950224" sldId="288"/>
            <ac:spMk id="14" creationId="{90FAE47C-403F-B2E6-3C21-02304C0CECA3}"/>
          </ac:spMkLst>
        </pc:spChg>
        <pc:spChg chg="add mod">
          <ac:chgData name="Pantsar Petra" userId="57c3ea85-586d-4811-a082-76c564878d97" providerId="ADAL" clId="{EC01838B-1787-4C61-83A2-F9677A772EA7}" dt="2026-10-02T09:14:57.080" v="6968" actId="1076"/>
          <ac:spMkLst>
            <pc:docMk/>
            <pc:sldMk cId="3340950224" sldId="288"/>
            <ac:spMk id="23" creationId="{C9E55FF3-BE9E-15B8-204A-D739BF9778DA}"/>
          </ac:spMkLst>
        </pc:spChg>
        <pc:cxnChg chg="add mod">
          <ac:chgData name="Pantsar Petra" userId="57c3ea85-586d-4811-a082-76c564878d97" providerId="ADAL" clId="{EC01838B-1787-4C61-83A2-F9677A772EA7}" dt="2026-10-02T09:14:03.997" v="6873" actId="1582"/>
          <ac:cxnSpMkLst>
            <pc:docMk/>
            <pc:sldMk cId="3340950224" sldId="288"/>
            <ac:cxnSpMk id="21" creationId="{69A26D42-892F-38BF-697E-2FC9E0DE867F}"/>
          </ac:cxnSpMkLst>
        </pc:cxnChg>
      </pc:sldChg>
      <pc:sldChg chg="modSp del mod">
        <pc:chgData name="Pantsar Petra" userId="57c3ea85-586d-4811-a082-76c564878d97" providerId="ADAL" clId="{EC01838B-1787-4C61-83A2-F9677A772EA7}" dt="2026-10-02T09:12:18.605" v="6850" actId="47"/>
        <pc:sldMkLst>
          <pc:docMk/>
          <pc:sldMk cId="555782663" sldId="305"/>
        </pc:sldMkLst>
      </pc:sldChg>
      <pc:sldChg chg="modSp add del mod">
        <pc:chgData name="Pantsar Petra" userId="57c3ea85-586d-4811-a082-76c564878d97" providerId="ADAL" clId="{EC01838B-1787-4C61-83A2-F9677A772EA7}" dt="2026-10-02T09:12:21.125" v="6853" actId="47"/>
        <pc:sldMkLst>
          <pc:docMk/>
          <pc:sldMk cId="132867308" sldId="307"/>
        </pc:sldMkLst>
      </pc:sldChg>
      <pc:sldChg chg="del">
        <pc:chgData name="Pantsar Petra" userId="57c3ea85-586d-4811-a082-76c564878d97" providerId="ADAL" clId="{EC01838B-1787-4C61-83A2-F9677A772EA7}" dt="2026-10-02T09:12:14.969" v="6849" actId="47"/>
        <pc:sldMkLst>
          <pc:docMk/>
          <pc:sldMk cId="1213136906" sldId="315"/>
        </pc:sldMkLst>
      </pc:sldChg>
      <pc:sldChg chg="addSp modSp add del mod">
        <pc:chgData name="Pantsar Petra" userId="57c3ea85-586d-4811-a082-76c564878d97" providerId="ADAL" clId="{EC01838B-1787-4C61-83A2-F9677A772EA7}" dt="2026-10-02T09:12:20.293" v="6852" actId="47"/>
        <pc:sldMkLst>
          <pc:docMk/>
          <pc:sldMk cId="332179001" sldId="316"/>
        </pc:sldMkLst>
      </pc:sldChg>
      <pc:sldChg chg="modSp add del mod">
        <pc:chgData name="Pantsar Petra" userId="57c3ea85-586d-4811-a082-76c564878d97" providerId="ADAL" clId="{EC01838B-1787-4C61-83A2-F9677A772EA7}" dt="2026-10-02T09:12:23.684" v="6854" actId="47"/>
        <pc:sldMkLst>
          <pc:docMk/>
          <pc:sldMk cId="3225724801" sldId="319"/>
        </pc:sldMkLst>
      </pc:sldChg>
      <pc:sldChg chg="modSp add del mod">
        <pc:chgData name="Pantsar Petra" userId="57c3ea85-586d-4811-a082-76c564878d97" providerId="ADAL" clId="{EC01838B-1787-4C61-83A2-F9677A772EA7}" dt="2026-10-02T09:12:19.156" v="6851" actId="47"/>
        <pc:sldMkLst>
          <pc:docMk/>
          <pc:sldMk cId="3473833082" sldId="32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8AEDC0-8B64-9544-913B-14B277D19B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A4F9B49-0CD0-1F46-88BB-FE61510FC9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48E3BA-B8ED-9648-A4EA-0B60A5BC2F43}" type="datetimeFigureOut">
              <a:rPr lang="fi-FI" smtClean="0"/>
              <a:t>2.10.2026</a:t>
            </a:fld>
            <a:endParaRPr/>
          </a:p>
        </p:txBody>
      </p:sp>
      <p:sp>
        <p:nvSpPr>
          <p:cNvPr id="4" name="Footer Placeholder 3">
            <a:extLst>
              <a:ext uri="{FF2B5EF4-FFF2-40B4-BE49-F238E27FC236}">
                <a16:creationId xmlns:a16="http://schemas.microsoft.com/office/drawing/2014/main" id="{0DCF4838-9FE8-7441-B795-689B4913E7C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a:extLst>
              <a:ext uri="{FF2B5EF4-FFF2-40B4-BE49-F238E27FC236}">
                <a16:creationId xmlns:a16="http://schemas.microsoft.com/office/drawing/2014/main" id="{D613D834-927C-E34C-9793-3D536E590B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66AC73-82E3-A348-A7F5-74685B9C18F2}" type="slidenum">
              <a:rPr lang="fi-FI" smtClean="0"/>
              <a:t>‹#›</a:t>
            </a:fld>
            <a:endParaRPr/>
          </a:p>
        </p:txBody>
      </p:sp>
    </p:spTree>
    <p:extLst>
      <p:ext uri="{BB962C8B-B14F-4D97-AF65-F5344CB8AC3E}">
        <p14:creationId xmlns:p14="http://schemas.microsoft.com/office/powerpoint/2010/main" val="1135228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26D53-CC3E-D545-A752-9B3EF5C113BE}" type="datetimeFigureOut">
              <a:rPr lang="fi-FI" smtClean="0"/>
              <a:t>2.10.2026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2658C-E89A-4149-AF58-B66DE8AF673E}" type="slidenum">
              <a:rPr lang="fi-FI" smtClean="0"/>
              <a:t>‹#›</a:t>
            </a:fld>
            <a:endParaRPr/>
          </a:p>
        </p:txBody>
      </p:sp>
    </p:spTree>
    <p:extLst>
      <p:ext uri="{BB962C8B-B14F-4D97-AF65-F5344CB8AC3E}">
        <p14:creationId xmlns:p14="http://schemas.microsoft.com/office/powerpoint/2010/main" val="2880672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Seuraavilla kalvoilla hankintojen periaatteet niille hankinnoille, jotka julkaistaan 1.7.2024 jälkeen eli uuden hallintosäännön alla.</a:t>
            </a:r>
          </a:p>
        </p:txBody>
      </p:sp>
      <p:sp>
        <p:nvSpPr>
          <p:cNvPr id="4" name="Dian numeron paikkamerkki 3"/>
          <p:cNvSpPr>
            <a:spLocks noGrp="1"/>
          </p:cNvSpPr>
          <p:nvPr>
            <p:ph type="sldNum" sz="quarter" idx="5"/>
          </p:nvPr>
        </p:nvSpPr>
        <p:spPr/>
        <p:txBody>
          <a:bodyPr/>
          <a:lstStyle/>
          <a:p>
            <a:fld id="{2F42658C-E89A-4149-AF58-B66DE8AF673E}" type="slidenum">
              <a:rPr lang="fi-FI" smtClean="0"/>
              <a:t>1</a:t>
            </a:fld>
            <a:endParaRPr lang="fi-FI"/>
          </a:p>
        </p:txBody>
      </p:sp>
    </p:spTree>
    <p:extLst>
      <p:ext uri="{BB962C8B-B14F-4D97-AF65-F5344CB8AC3E}">
        <p14:creationId xmlns:p14="http://schemas.microsoft.com/office/powerpoint/2010/main" val="3369029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Keltainen_otsikko">
    <p:spTree>
      <p:nvGrpSpPr>
        <p:cNvPr id="1" name=""/>
        <p:cNvGrpSpPr/>
        <p:nvPr/>
      </p:nvGrpSpPr>
      <p:grpSpPr>
        <a:xfrm>
          <a:off x="0" y="0"/>
          <a:ext cx="0" cy="0"/>
          <a:chOff x="0" y="0"/>
          <a:chExt cx="0" cy="0"/>
        </a:xfrm>
      </p:grpSpPr>
      <p:pic>
        <p:nvPicPr>
          <p:cNvPr id="14" name="Picture 13" descr="A close up of a logo&#10;&#10;Description automatically generated">
            <a:extLst>
              <a:ext uri="{FF2B5EF4-FFF2-40B4-BE49-F238E27FC236}">
                <a16:creationId xmlns:a16="http://schemas.microsoft.com/office/drawing/2014/main" id="{AE87A436-E0CB-A645-B68A-80CBB38F9FF7}"/>
              </a:ext>
            </a:extLst>
          </p:cNvPr>
          <p:cNvPicPr>
            <a:picLocks noChangeAspect="1"/>
          </p:cNvPicPr>
          <p:nvPr userDrawn="1"/>
        </p:nvPicPr>
        <p:blipFill rotWithShape="1">
          <a:blip r:embed="rId2"/>
          <a:srcRect r="5969" b="27580"/>
          <a:stretch/>
        </p:blipFill>
        <p:spPr>
          <a:xfrm>
            <a:off x="7353619" y="3425802"/>
            <a:ext cx="4838381"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rmAutofit/>
          </a:bodyPr>
          <a:lstStyle>
            <a:lvl1pPr algn="l">
              <a:defRPr sz="5400">
                <a:solidFill>
                  <a:schemeClr val="tx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tx1"/>
                </a:solidFill>
              </a:defRPr>
            </a:lvl1pPr>
          </a:lstStyle>
          <a:p>
            <a:fld id="{47D48208-B06C-4A1C-9013-EDED27A99AAA}" type="datetime1">
              <a:rPr lang="fi-FI" smtClean="0"/>
              <a:t>2.10.2026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tx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tx1"/>
                </a:solidFill>
              </a:defRPr>
            </a:lvl1pPr>
          </a:lstStyle>
          <a:p>
            <a:fld id="{1578E46A-2119-334F-A42A-D6938F0C7581}" type="slidenum">
              <a:rPr lang="fi-FI" smtClean="0"/>
              <a:pPr/>
              <a:t>‹#›</a:t>
            </a:fld>
            <a:endParaRPr lang="fi-FI"/>
          </a:p>
        </p:txBody>
      </p:sp>
      <p:pic>
        <p:nvPicPr>
          <p:cNvPr id="13" name="Picture 12">
            <a:extLst>
              <a:ext uri="{FF2B5EF4-FFF2-40B4-BE49-F238E27FC236}">
                <a16:creationId xmlns:a16="http://schemas.microsoft.com/office/drawing/2014/main" id="{3879C2F4-0A8F-144B-971F-150BE7D1A540}"/>
              </a:ext>
            </a:extLst>
          </p:cNvPr>
          <p:cNvPicPr>
            <a:picLocks noChangeAspect="1"/>
          </p:cNvPicPr>
          <p:nvPr userDrawn="1"/>
        </p:nvPicPr>
        <p:blipFill>
          <a:blip r:embed="rId3"/>
          <a:stretch>
            <a:fillRect/>
          </a:stretch>
        </p:blipFill>
        <p:spPr>
          <a:xfrm>
            <a:off x="8343818" y="765313"/>
            <a:ext cx="2827765" cy="1890657"/>
          </a:xfrm>
          <a:prstGeom prst="rect">
            <a:avLst/>
          </a:prstGeom>
        </p:spPr>
      </p:pic>
    </p:spTree>
    <p:extLst>
      <p:ext uri="{BB962C8B-B14F-4D97-AF65-F5344CB8AC3E}">
        <p14:creationId xmlns:p14="http://schemas.microsoft.com/office/powerpoint/2010/main" val="1952830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ltainen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B23A2F31-C589-4828-BB9B-6DA8CB573355}"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192105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eltainen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EBD50223-DF97-4340-8970-39CA0DA93E6B}"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5AF9ED67-2DBF-264B-9139-435BBD4D386E}"/>
              </a:ext>
            </a:extLst>
          </p:cNvPr>
          <p:cNvPicPr>
            <a:picLocks noChangeAspect="1"/>
          </p:cNvPicPr>
          <p:nvPr userDrawn="1"/>
        </p:nvPicPr>
        <p:blipFill>
          <a:blip r:embed="rId2"/>
          <a:srcRect/>
          <a:stretch/>
        </p:blipFill>
        <p:spPr>
          <a:xfrm>
            <a:off x="5296691" y="6067390"/>
            <a:ext cx="1604273" cy="834222"/>
          </a:xfrm>
          <a:prstGeom prst="rect">
            <a:avLst/>
          </a:prstGeom>
        </p:spPr>
      </p:pic>
    </p:spTree>
    <p:extLst>
      <p:ext uri="{BB962C8B-B14F-4D97-AF65-F5344CB8AC3E}">
        <p14:creationId xmlns:p14="http://schemas.microsoft.com/office/powerpoint/2010/main" val="3292494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ltainen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EC208897-35E1-44A6-96A4-F96A35437649}" type="datetime1">
              <a:rPr lang="fi-FI" smtClean="0"/>
              <a:t>2.10.2026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tx1"/>
                </a:solidFill>
                <a:latin typeface="DM Serif Display" pitchFamily="2" charset="0"/>
                <a:ea typeface="Source Sans Pro Light" panose="020B0403030403020204" pitchFamily="34"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2" name="Picture 11">
            <a:extLst>
              <a:ext uri="{FF2B5EF4-FFF2-40B4-BE49-F238E27FC236}">
                <a16:creationId xmlns:a16="http://schemas.microsoft.com/office/drawing/2014/main" id="{A75C1A8C-19FE-CC4D-BB57-569127DC4555}"/>
              </a:ext>
            </a:extLst>
          </p:cNvPr>
          <p:cNvPicPr>
            <a:picLocks noChangeAspect="1"/>
          </p:cNvPicPr>
          <p:nvPr userDrawn="1"/>
        </p:nvPicPr>
        <p:blipFill>
          <a:blip r:embed="rId2"/>
          <a:srcRect/>
          <a:stretch/>
        </p:blipFill>
        <p:spPr>
          <a:xfrm>
            <a:off x="5296691" y="6067390"/>
            <a:ext cx="1604273" cy="834222"/>
          </a:xfrm>
          <a:prstGeom prst="rect">
            <a:avLst/>
          </a:prstGeom>
        </p:spPr>
      </p:pic>
      <p:pic>
        <p:nvPicPr>
          <p:cNvPr id="10" name="Picture 9" descr="A close up of a logo&#10;&#10;Description automatically generated">
            <a:extLst>
              <a:ext uri="{FF2B5EF4-FFF2-40B4-BE49-F238E27FC236}">
                <a16:creationId xmlns:a16="http://schemas.microsoft.com/office/drawing/2014/main" id="{667DE0DE-8BD3-444F-83F7-CFEC2EC8F701}"/>
              </a:ext>
            </a:extLst>
          </p:cNvPr>
          <p:cNvPicPr>
            <a:picLocks noChangeAspect="1"/>
          </p:cNvPicPr>
          <p:nvPr userDrawn="1"/>
        </p:nvPicPr>
        <p:blipFill rotWithShape="1">
          <a:blip r:embed="rId3"/>
          <a:srcRect r="5969" b="27580"/>
          <a:stretch/>
        </p:blipFill>
        <p:spPr>
          <a:xfrm>
            <a:off x="7353619" y="3425802"/>
            <a:ext cx="4838381" cy="3432198"/>
          </a:xfrm>
          <a:prstGeom prst="rect">
            <a:avLst/>
          </a:prstGeom>
        </p:spPr>
      </p:pic>
    </p:spTree>
    <p:extLst>
      <p:ext uri="{BB962C8B-B14F-4D97-AF65-F5344CB8AC3E}">
        <p14:creationId xmlns:p14="http://schemas.microsoft.com/office/powerpoint/2010/main" val="2379926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Keltainen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5" name="Date Placeholder 14">
            <a:extLst>
              <a:ext uri="{FF2B5EF4-FFF2-40B4-BE49-F238E27FC236}">
                <a16:creationId xmlns:a16="http://schemas.microsoft.com/office/drawing/2014/main" id="{88AAA093-E87A-F84D-9280-0B7158CFA0D0}"/>
              </a:ext>
            </a:extLst>
          </p:cNvPr>
          <p:cNvSpPr>
            <a:spLocks noGrp="1"/>
          </p:cNvSpPr>
          <p:nvPr>
            <p:ph type="dt" sz="half" idx="10"/>
          </p:nvPr>
        </p:nvSpPr>
        <p:spPr/>
        <p:txBody>
          <a:bodyPr/>
          <a:lstStyle/>
          <a:p>
            <a:fld id="{C90C2355-0130-4ADE-8CEC-028A75177FA8}" type="datetime1">
              <a:rPr lang="fi-FI" smtClean="0"/>
              <a:t>2.10.2026</a:t>
            </a:fld>
            <a:endParaRPr lang="fi-FI"/>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sp>
        <p:nvSpPr>
          <p:cNvPr id="17" name="Slide Number Placeholder 16">
            <a:extLst>
              <a:ext uri="{FF2B5EF4-FFF2-40B4-BE49-F238E27FC236}">
                <a16:creationId xmlns:a16="http://schemas.microsoft.com/office/drawing/2014/main" id="{C3996ED8-E030-8447-B1CD-092D813554DD}"/>
              </a:ext>
            </a:extLst>
          </p:cNvPr>
          <p:cNvSpPr>
            <a:spLocks noGrp="1"/>
          </p:cNvSpPr>
          <p:nvPr>
            <p:ph type="sldNum" sz="quarter" idx="12"/>
          </p:nvPr>
        </p:nvSpPr>
        <p:spPr/>
        <p:txBody>
          <a:bodyPr/>
          <a:lstStyle/>
          <a:p>
            <a:fld id="{1578E46A-2119-334F-A42A-D6938F0C7581}" type="slidenum">
              <a:rPr lang="fi-FI" smtClean="0"/>
              <a:pPr/>
              <a:t>‹#›</a:t>
            </a:fld>
            <a:endParaRPr lang="fi-FI"/>
          </a:p>
        </p:txBody>
      </p:sp>
      <p:pic>
        <p:nvPicPr>
          <p:cNvPr id="12" name="Picture 11">
            <a:extLst>
              <a:ext uri="{FF2B5EF4-FFF2-40B4-BE49-F238E27FC236}">
                <a16:creationId xmlns:a16="http://schemas.microsoft.com/office/drawing/2014/main" id="{92A33A52-843E-8B41-9356-2CD32C7708AF}"/>
              </a:ext>
            </a:extLst>
          </p:cNvPr>
          <p:cNvPicPr>
            <a:picLocks noChangeAspect="1"/>
          </p:cNvPicPr>
          <p:nvPr userDrawn="1"/>
        </p:nvPicPr>
        <p:blipFill>
          <a:blip r:embed="rId2"/>
          <a:srcRect/>
          <a:stretch/>
        </p:blipFill>
        <p:spPr>
          <a:xfrm>
            <a:off x="5296691" y="6067390"/>
            <a:ext cx="1604273" cy="834222"/>
          </a:xfrm>
          <a:prstGeom prst="rect">
            <a:avLst/>
          </a:prstGeom>
        </p:spPr>
      </p:pic>
      <p:grpSp>
        <p:nvGrpSpPr>
          <p:cNvPr id="7" name="Group 6">
            <a:extLst>
              <a:ext uri="{FF2B5EF4-FFF2-40B4-BE49-F238E27FC236}">
                <a16:creationId xmlns:a16="http://schemas.microsoft.com/office/drawing/2014/main" id="{BE2C2265-1DDB-1A4C-BECE-F986F11A1C91}"/>
              </a:ext>
            </a:extLst>
          </p:cNvPr>
          <p:cNvGrpSpPr/>
          <p:nvPr userDrawn="1"/>
        </p:nvGrpSpPr>
        <p:grpSpPr>
          <a:xfrm>
            <a:off x="0" y="0"/>
            <a:ext cx="4876422" cy="6858000"/>
            <a:chOff x="0" y="0"/>
            <a:chExt cx="4876422" cy="6858000"/>
          </a:xfrm>
        </p:grpSpPr>
        <p:pic>
          <p:nvPicPr>
            <p:cNvPr id="11" name="Picture 10" descr="A close up of a logo&#10;&#10;Description automatically generated">
              <a:extLst>
                <a:ext uri="{FF2B5EF4-FFF2-40B4-BE49-F238E27FC236}">
                  <a16:creationId xmlns:a16="http://schemas.microsoft.com/office/drawing/2014/main" id="{8AA097DE-AC4A-D342-A0E5-9BA55994247E}"/>
                </a:ext>
              </a:extLst>
            </p:cNvPr>
            <p:cNvPicPr>
              <a:picLocks noChangeAspect="1"/>
            </p:cNvPicPr>
            <p:nvPr userDrawn="1"/>
          </p:nvPicPr>
          <p:blipFill rotWithShape="1">
            <a:blip r:embed="rId3"/>
            <a:srcRect l="17008" b="9419"/>
            <a:stretch/>
          </p:blipFill>
          <p:spPr>
            <a:xfrm>
              <a:off x="0" y="0"/>
              <a:ext cx="4876422" cy="4902200"/>
            </a:xfrm>
            <a:prstGeom prst="rect">
              <a:avLst/>
            </a:prstGeom>
          </p:spPr>
        </p:pic>
        <p:pic>
          <p:nvPicPr>
            <p:cNvPr id="13" name="Picture 12" descr="A close up of a logo&#10;&#10;Description automatically generated">
              <a:extLst>
                <a:ext uri="{FF2B5EF4-FFF2-40B4-BE49-F238E27FC236}">
                  <a16:creationId xmlns:a16="http://schemas.microsoft.com/office/drawing/2014/main" id="{283684B8-F22C-3D42-9DB6-8693C5A354BD}"/>
                </a:ext>
              </a:extLst>
            </p:cNvPr>
            <p:cNvPicPr>
              <a:picLocks noChangeAspect="1"/>
            </p:cNvPicPr>
            <p:nvPr userDrawn="1"/>
          </p:nvPicPr>
          <p:blipFill rotWithShape="1">
            <a:blip r:embed="rId3"/>
            <a:srcRect l="17008" t="-1" b="63705"/>
            <a:stretch/>
          </p:blipFill>
          <p:spPr>
            <a:xfrm>
              <a:off x="0" y="4893733"/>
              <a:ext cx="4876422" cy="1964267"/>
            </a:xfrm>
            <a:prstGeom prst="rect">
              <a:avLst/>
            </a:prstGeom>
          </p:spPr>
        </p:pic>
      </p:grpSp>
    </p:spTree>
    <p:extLst>
      <p:ext uri="{BB962C8B-B14F-4D97-AF65-F5344CB8AC3E}">
        <p14:creationId xmlns:p14="http://schemas.microsoft.com/office/powerpoint/2010/main" val="213530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urkoosi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fi-FI"/>
              <a:t>Muokkaa otsikkoa 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097F13F2-01A1-4849-8C70-424EFA66E549}" type="datetime1">
              <a:rPr lang="fi-FI" smtClean="0"/>
              <a:t>2.10.2026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13" name="Picture 12" descr="A close up of a logo&#10;&#10;Description automatically generated">
            <a:extLst>
              <a:ext uri="{FF2B5EF4-FFF2-40B4-BE49-F238E27FC236}">
                <a16:creationId xmlns:a16="http://schemas.microsoft.com/office/drawing/2014/main" id="{D5B2ADF7-8914-6D48-B762-4797E82B3684}"/>
              </a:ext>
            </a:extLst>
          </p:cNvPr>
          <p:cNvPicPr>
            <a:picLocks noChangeAspect="1"/>
          </p:cNvPicPr>
          <p:nvPr userDrawn="1"/>
        </p:nvPicPr>
        <p:blipFill rotWithShape="1">
          <a:blip r:embed="rId2"/>
          <a:srcRect b="31665"/>
          <a:stretch/>
        </p:blipFill>
        <p:spPr>
          <a:xfrm>
            <a:off x="7355656" y="3428999"/>
            <a:ext cx="4836344" cy="3429001"/>
          </a:xfrm>
          <a:prstGeom prst="rect">
            <a:avLst/>
          </a:prstGeom>
        </p:spPr>
      </p:pic>
      <p:pic>
        <p:nvPicPr>
          <p:cNvPr id="16" name="Picture 15">
            <a:extLst>
              <a:ext uri="{FF2B5EF4-FFF2-40B4-BE49-F238E27FC236}">
                <a16:creationId xmlns:a16="http://schemas.microsoft.com/office/drawing/2014/main" id="{58E44208-DBDC-DD41-9D3F-2EBAD7B82CB3}"/>
              </a:ext>
            </a:extLst>
          </p:cNvPr>
          <p:cNvPicPr>
            <a:picLocks noChangeAspect="1"/>
          </p:cNvPicPr>
          <p:nvPr userDrawn="1"/>
        </p:nvPicPr>
        <p:blipFill>
          <a:blip r:embed="rId3"/>
          <a:stretch>
            <a:fillRect/>
          </a:stretch>
        </p:blipFill>
        <p:spPr>
          <a:xfrm>
            <a:off x="8328991" y="774370"/>
            <a:ext cx="2836054" cy="1896199"/>
          </a:xfrm>
          <a:prstGeom prst="rect">
            <a:avLst/>
          </a:prstGeom>
        </p:spPr>
      </p:pic>
    </p:spTree>
    <p:extLst>
      <p:ext uri="{BB962C8B-B14F-4D97-AF65-F5344CB8AC3E}">
        <p14:creationId xmlns:p14="http://schemas.microsoft.com/office/powerpoint/2010/main" val="3409225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urkoos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E77604D3-65B9-4A69-9A6D-7228307A4EC8}"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1768176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urkoos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0B706E64-023E-46A4-B8A7-A9C39D2FB162}"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1" y="6067390"/>
            <a:ext cx="1604273" cy="834221"/>
          </a:xfrm>
          <a:prstGeom prst="rect">
            <a:avLst/>
          </a:prstGeom>
        </p:spPr>
      </p:pic>
    </p:spTree>
    <p:extLst>
      <p:ext uri="{BB962C8B-B14F-4D97-AF65-F5344CB8AC3E}">
        <p14:creationId xmlns:p14="http://schemas.microsoft.com/office/powerpoint/2010/main" val="3089286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urkoos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514CB65-4C0C-4D02-9C1C-02A4FFF3C597}" type="datetime1">
              <a:rPr lang="fi-FI" smtClean="0"/>
              <a:t>2.10.2026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0" name="Picture 9">
            <a:extLst>
              <a:ext uri="{FF2B5EF4-FFF2-40B4-BE49-F238E27FC236}">
                <a16:creationId xmlns:a16="http://schemas.microsoft.com/office/drawing/2014/main" id="{F2B0B50A-9B83-214A-80D5-EEB085391D19}"/>
              </a:ext>
            </a:extLst>
          </p:cNvPr>
          <p:cNvPicPr>
            <a:picLocks noChangeAspect="1"/>
          </p:cNvPicPr>
          <p:nvPr userDrawn="1"/>
        </p:nvPicPr>
        <p:blipFill>
          <a:blip r:embed="rId2"/>
          <a:srcRect/>
          <a:stretch/>
        </p:blipFill>
        <p:spPr>
          <a:xfrm>
            <a:off x="5296691" y="6067390"/>
            <a:ext cx="1604273" cy="834221"/>
          </a:xfrm>
          <a:prstGeom prst="rect">
            <a:avLst/>
          </a:prstGeom>
        </p:spPr>
      </p:pic>
      <p:pic>
        <p:nvPicPr>
          <p:cNvPr id="11" name="Picture 10" descr="A close up of a logo&#10;&#10;Description automatically generated">
            <a:extLst>
              <a:ext uri="{FF2B5EF4-FFF2-40B4-BE49-F238E27FC236}">
                <a16:creationId xmlns:a16="http://schemas.microsoft.com/office/drawing/2014/main" id="{27F392C8-FAB5-EC4E-AA5E-56DC40E5BCFE}"/>
              </a:ext>
            </a:extLst>
          </p:cNvPr>
          <p:cNvPicPr>
            <a:picLocks noChangeAspect="1"/>
          </p:cNvPicPr>
          <p:nvPr userDrawn="1"/>
        </p:nvPicPr>
        <p:blipFill rotWithShape="1">
          <a:blip r:embed="rId3"/>
          <a:srcRect b="31665"/>
          <a:stretch/>
        </p:blipFill>
        <p:spPr>
          <a:xfrm>
            <a:off x="7355656" y="3428999"/>
            <a:ext cx="4836344" cy="3429001"/>
          </a:xfrm>
          <a:prstGeom prst="rect">
            <a:avLst/>
          </a:prstGeom>
        </p:spPr>
      </p:pic>
    </p:spTree>
    <p:extLst>
      <p:ext uri="{BB962C8B-B14F-4D97-AF65-F5344CB8AC3E}">
        <p14:creationId xmlns:p14="http://schemas.microsoft.com/office/powerpoint/2010/main" val="2664074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Turkoos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9" name="Picture 8">
            <a:extLst>
              <a:ext uri="{FF2B5EF4-FFF2-40B4-BE49-F238E27FC236}">
                <a16:creationId xmlns:a16="http://schemas.microsoft.com/office/drawing/2014/main" id="{06EC8994-CAF8-3E43-AD74-8F870AA970E7}"/>
              </a:ext>
            </a:extLst>
          </p:cNvPr>
          <p:cNvPicPr>
            <a:picLocks noChangeAspect="1"/>
          </p:cNvPicPr>
          <p:nvPr userDrawn="1"/>
        </p:nvPicPr>
        <p:blipFill>
          <a:blip r:embed="rId2"/>
          <a:srcRect/>
          <a:stretch/>
        </p:blipFill>
        <p:spPr>
          <a:xfrm>
            <a:off x="5296691" y="6067390"/>
            <a:ext cx="1604273" cy="834221"/>
          </a:xfrm>
          <a:prstGeom prst="rect">
            <a:avLst/>
          </a:prstGeom>
        </p:spPr>
      </p:pic>
      <p:pic>
        <p:nvPicPr>
          <p:cNvPr id="5" name="Picture 4" descr="A close up of a logo&#10;&#10;Description automatically generated">
            <a:extLst>
              <a:ext uri="{FF2B5EF4-FFF2-40B4-BE49-F238E27FC236}">
                <a16:creationId xmlns:a16="http://schemas.microsoft.com/office/drawing/2014/main" id="{BD104FB7-B8F9-984F-A0CE-F253FE57AD4D}"/>
              </a:ext>
            </a:extLst>
          </p:cNvPr>
          <p:cNvPicPr>
            <a:picLocks noChangeAspect="1"/>
          </p:cNvPicPr>
          <p:nvPr userDrawn="1"/>
        </p:nvPicPr>
        <p:blipFill>
          <a:blip r:embed="rId3"/>
          <a:stretch>
            <a:fillRect/>
          </a:stretch>
        </p:blipFill>
        <p:spPr>
          <a:xfrm>
            <a:off x="0" y="-2"/>
            <a:ext cx="4908108" cy="5092371"/>
          </a:xfrm>
          <a:prstGeom prst="rect">
            <a:avLst/>
          </a:prstGeom>
        </p:spPr>
      </p:pic>
      <p:pic>
        <p:nvPicPr>
          <p:cNvPr id="10" name="Picture 9" descr="A close up of a logo&#10;&#10;Description automatically generated">
            <a:extLst>
              <a:ext uri="{FF2B5EF4-FFF2-40B4-BE49-F238E27FC236}">
                <a16:creationId xmlns:a16="http://schemas.microsoft.com/office/drawing/2014/main" id="{CD998FDB-ACE8-EE43-9299-19BAAA8646B0}"/>
              </a:ext>
            </a:extLst>
          </p:cNvPr>
          <p:cNvPicPr>
            <a:picLocks noChangeAspect="1"/>
          </p:cNvPicPr>
          <p:nvPr userDrawn="1"/>
        </p:nvPicPr>
        <p:blipFill rotWithShape="1">
          <a:blip r:embed="rId3"/>
          <a:srcRect b="65327"/>
          <a:stretch/>
        </p:blipFill>
        <p:spPr>
          <a:xfrm>
            <a:off x="0" y="5092370"/>
            <a:ext cx="4908108" cy="1765630"/>
          </a:xfrm>
          <a:prstGeom prst="rect">
            <a:avLst/>
          </a:prstGeom>
        </p:spPr>
      </p:pic>
    </p:spTree>
    <p:extLst>
      <p:ext uri="{BB962C8B-B14F-4D97-AF65-F5344CB8AC3E}">
        <p14:creationId xmlns:p14="http://schemas.microsoft.com/office/powerpoint/2010/main" val="110700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yaani_otsikko">
    <p:spTree>
      <p:nvGrpSpPr>
        <p:cNvPr id="1" name=""/>
        <p:cNvGrpSpPr/>
        <p:nvPr/>
      </p:nvGrpSpPr>
      <p:grpSpPr>
        <a:xfrm>
          <a:off x="0" y="0"/>
          <a:ext cx="0" cy="0"/>
          <a:chOff x="0" y="0"/>
          <a:chExt cx="0" cy="0"/>
        </a:xfrm>
      </p:grpSpPr>
      <p:pic>
        <p:nvPicPr>
          <p:cNvPr id="13" name="Picture 12" descr="A picture containing object, light&#10;&#10;Description automatically generated">
            <a:extLst>
              <a:ext uri="{FF2B5EF4-FFF2-40B4-BE49-F238E27FC236}">
                <a16:creationId xmlns:a16="http://schemas.microsoft.com/office/drawing/2014/main" id="{E94DEA34-ED3E-654B-AFC6-F505A1EE944D}"/>
              </a:ext>
            </a:extLst>
          </p:cNvPr>
          <p:cNvPicPr>
            <a:picLocks noChangeAspect="1"/>
          </p:cNvPicPr>
          <p:nvPr userDrawn="1"/>
        </p:nvPicPr>
        <p:blipFill rotWithShape="1">
          <a:blip r:embed="rId2"/>
          <a:srcRect b="23547"/>
          <a:stretch/>
        </p:blipFill>
        <p:spPr>
          <a:xfrm>
            <a:off x="7355655" y="3425802"/>
            <a:ext cx="4834625" cy="3432198"/>
          </a:xfrm>
          <a:prstGeom prst="rect">
            <a:avLst/>
          </a:prstGeom>
        </p:spPr>
      </p:pic>
      <p:sp>
        <p:nvSpPr>
          <p:cNvPr id="4" name="Rectangle 3">
            <a:extLst>
              <a:ext uri="{FF2B5EF4-FFF2-40B4-BE49-F238E27FC236}">
                <a16:creationId xmlns:a16="http://schemas.microsoft.com/office/drawing/2014/main" id="{621D731D-B1B7-0647-A07D-F1ACED79F078}"/>
              </a:ext>
            </a:extLst>
          </p:cNvPr>
          <p:cNvSpPr/>
          <p:nvPr userDrawn="1"/>
        </p:nvSpPr>
        <p:spPr>
          <a:xfrm>
            <a:off x="0" y="0"/>
            <a:ext cx="7355657" cy="6858000"/>
          </a:xfrm>
          <a:prstGeom prst="rect">
            <a:avLst/>
          </a:prstGeom>
          <a:solidFill>
            <a:srgbClr val="00A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217FB6A8-1ED8-4C3B-AF82-C72596764B14}" type="datetime1">
              <a:rPr lang="fi-FI" smtClean="0"/>
              <a:t>2.10.2026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14" name="Picture 13">
            <a:extLst>
              <a:ext uri="{FF2B5EF4-FFF2-40B4-BE49-F238E27FC236}">
                <a16:creationId xmlns:a16="http://schemas.microsoft.com/office/drawing/2014/main" id="{4A91FBCA-DCDE-DC48-839E-397E226FE9A7}"/>
              </a:ext>
            </a:extLst>
          </p:cNvPr>
          <p:cNvPicPr>
            <a:picLocks noChangeAspect="1"/>
          </p:cNvPicPr>
          <p:nvPr userDrawn="1"/>
        </p:nvPicPr>
        <p:blipFill>
          <a:blip r:embed="rId3"/>
          <a:stretch>
            <a:fillRect/>
          </a:stretch>
        </p:blipFill>
        <p:spPr>
          <a:xfrm>
            <a:off x="8338931" y="764431"/>
            <a:ext cx="2822713" cy="1887279"/>
          </a:xfrm>
          <a:prstGeom prst="rect">
            <a:avLst/>
          </a:prstGeom>
        </p:spPr>
      </p:pic>
    </p:spTree>
    <p:extLst>
      <p:ext uri="{BB962C8B-B14F-4D97-AF65-F5344CB8AC3E}">
        <p14:creationId xmlns:p14="http://schemas.microsoft.com/office/powerpoint/2010/main" val="1600415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yaani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EE4F0762-9C0F-4B06-A51D-C23658E053C6}"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1354638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yaani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40108BFC-DD43-4097-9186-21E3585EA3EE}"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10" name="Picture 9">
            <a:extLst>
              <a:ext uri="{FF2B5EF4-FFF2-40B4-BE49-F238E27FC236}">
                <a16:creationId xmlns:a16="http://schemas.microsoft.com/office/drawing/2014/main" id="{67FBA538-AFCD-EC41-B482-6C2E3FD4822A}"/>
              </a:ext>
            </a:extLst>
          </p:cNvPr>
          <p:cNvPicPr>
            <a:picLocks noChangeAspect="1"/>
          </p:cNvPicPr>
          <p:nvPr userDrawn="1"/>
        </p:nvPicPr>
        <p:blipFill>
          <a:blip r:embed="rId2"/>
          <a:srcRect/>
          <a:stretch/>
        </p:blipFill>
        <p:spPr>
          <a:xfrm>
            <a:off x="5296692" y="6067390"/>
            <a:ext cx="1604271" cy="834221"/>
          </a:xfrm>
          <a:prstGeom prst="rect">
            <a:avLst/>
          </a:prstGeom>
        </p:spPr>
      </p:pic>
    </p:spTree>
    <p:extLst>
      <p:ext uri="{BB962C8B-B14F-4D97-AF65-F5344CB8AC3E}">
        <p14:creationId xmlns:p14="http://schemas.microsoft.com/office/powerpoint/2010/main" val="2045362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yaani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939344F5-28BB-41D8-8A92-94B01584BF4B}" type="datetime1">
              <a:rPr lang="fi-FI" smtClean="0"/>
              <a:t>2.10.2026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0"/>
            <a:ext cx="4836344"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1" name="Picture 10">
            <a:extLst>
              <a:ext uri="{FF2B5EF4-FFF2-40B4-BE49-F238E27FC236}">
                <a16:creationId xmlns:a16="http://schemas.microsoft.com/office/drawing/2014/main" id="{E59502B8-73D0-024A-96EE-A3F830D9C9A4}"/>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878C3C01-8F09-5743-B2CD-E1D450804083}"/>
              </a:ext>
            </a:extLst>
          </p:cNvPr>
          <p:cNvPicPr>
            <a:picLocks noChangeAspect="1"/>
          </p:cNvPicPr>
          <p:nvPr userDrawn="1"/>
        </p:nvPicPr>
        <p:blipFill rotWithShape="1">
          <a:blip r:embed="rId3"/>
          <a:srcRect b="23547"/>
          <a:stretch/>
        </p:blipFill>
        <p:spPr>
          <a:xfrm>
            <a:off x="7355655" y="3425802"/>
            <a:ext cx="4834625" cy="3432198"/>
          </a:xfrm>
          <a:prstGeom prst="rect">
            <a:avLst/>
          </a:prstGeom>
        </p:spPr>
      </p:pic>
    </p:spTree>
    <p:extLst>
      <p:ext uri="{BB962C8B-B14F-4D97-AF65-F5344CB8AC3E}">
        <p14:creationId xmlns:p14="http://schemas.microsoft.com/office/powerpoint/2010/main" val="442947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yaani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7" name="Picture 6">
            <a:extLst>
              <a:ext uri="{FF2B5EF4-FFF2-40B4-BE49-F238E27FC236}">
                <a16:creationId xmlns:a16="http://schemas.microsoft.com/office/drawing/2014/main" id="{F391A3CC-492B-8846-B79A-ADC4F7D8528B}"/>
              </a:ext>
            </a:extLst>
          </p:cNvPr>
          <p:cNvPicPr>
            <a:picLocks noChangeAspect="1"/>
          </p:cNvPicPr>
          <p:nvPr userDrawn="1"/>
        </p:nvPicPr>
        <p:blipFill>
          <a:blip r:embed="rId2"/>
          <a:srcRect/>
          <a:stretch/>
        </p:blipFill>
        <p:spPr>
          <a:xfrm>
            <a:off x="5296692" y="6067390"/>
            <a:ext cx="1604271" cy="834221"/>
          </a:xfrm>
          <a:prstGeom prst="rect">
            <a:avLst/>
          </a:prstGeom>
        </p:spPr>
      </p:pic>
      <p:pic>
        <p:nvPicPr>
          <p:cNvPr id="6" name="Picture 5" descr="A picture containing object, light&#10;&#10;Description automatically generated">
            <a:extLst>
              <a:ext uri="{FF2B5EF4-FFF2-40B4-BE49-F238E27FC236}">
                <a16:creationId xmlns:a16="http://schemas.microsoft.com/office/drawing/2014/main" id="{EF2E2091-3B6E-BB47-9423-ADAAF8BC728F}"/>
              </a:ext>
            </a:extLst>
          </p:cNvPr>
          <p:cNvPicPr>
            <a:picLocks noChangeAspect="1"/>
          </p:cNvPicPr>
          <p:nvPr userDrawn="1"/>
        </p:nvPicPr>
        <p:blipFill>
          <a:blip r:embed="rId3"/>
          <a:stretch>
            <a:fillRect/>
          </a:stretch>
        </p:blipFill>
        <p:spPr>
          <a:xfrm>
            <a:off x="0" y="0"/>
            <a:ext cx="4908658" cy="4558040"/>
          </a:xfrm>
          <a:prstGeom prst="rect">
            <a:avLst/>
          </a:prstGeom>
        </p:spPr>
      </p:pic>
      <p:pic>
        <p:nvPicPr>
          <p:cNvPr id="10" name="Picture 9" descr="A picture containing object, light&#10;&#10;Description automatically generated">
            <a:extLst>
              <a:ext uri="{FF2B5EF4-FFF2-40B4-BE49-F238E27FC236}">
                <a16:creationId xmlns:a16="http://schemas.microsoft.com/office/drawing/2014/main" id="{3CF8F5D2-7FF8-3A4B-9281-9BEF17C127F2}"/>
              </a:ext>
            </a:extLst>
          </p:cNvPr>
          <p:cNvPicPr>
            <a:picLocks noChangeAspect="1"/>
          </p:cNvPicPr>
          <p:nvPr userDrawn="1"/>
        </p:nvPicPr>
        <p:blipFill rotWithShape="1">
          <a:blip r:embed="rId3"/>
          <a:srcRect t="14297" b="35244"/>
          <a:stretch/>
        </p:blipFill>
        <p:spPr>
          <a:xfrm>
            <a:off x="0" y="4558041"/>
            <a:ext cx="4908658" cy="2299960"/>
          </a:xfrm>
          <a:prstGeom prst="rect">
            <a:avLst/>
          </a:prstGeom>
        </p:spPr>
      </p:pic>
    </p:spTree>
    <p:extLst>
      <p:ext uri="{BB962C8B-B14F-4D97-AF65-F5344CB8AC3E}">
        <p14:creationId xmlns:p14="http://schemas.microsoft.com/office/powerpoint/2010/main" val="4175550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Vihreä_otsikk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1D731D-B1B7-0647-A07D-F1ACED79F078}"/>
              </a:ext>
            </a:extLst>
          </p:cNvPr>
          <p:cNvSpPr/>
          <p:nvPr userDrawn="1"/>
        </p:nvSpPr>
        <p:spPr>
          <a:xfrm>
            <a:off x="-1" y="0"/>
            <a:ext cx="735565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247F1ED-20C4-814F-A517-F0072FAE18F8}"/>
              </a:ext>
            </a:extLst>
          </p:cNvPr>
          <p:cNvSpPr>
            <a:spLocks noGrp="1"/>
          </p:cNvSpPr>
          <p:nvPr>
            <p:ph type="ctrTitle" hasCustomPrompt="1"/>
          </p:nvPr>
        </p:nvSpPr>
        <p:spPr>
          <a:xfrm>
            <a:off x="629964" y="1524499"/>
            <a:ext cx="6167076" cy="2387600"/>
          </a:xfrm>
        </p:spPr>
        <p:txBody>
          <a:bodyPr anchor="b">
            <a:noAutofit/>
          </a:bodyPr>
          <a:lstStyle>
            <a:lvl1pPr algn="l">
              <a:defRPr sz="5400">
                <a:solidFill>
                  <a:schemeClr val="bg1"/>
                </a:solidFill>
              </a:defRPr>
            </a:lvl1pPr>
          </a:lstStyle>
          <a:p>
            <a:r>
              <a:rPr lang="en-GB" err="1"/>
              <a:t>Muokkaa</a:t>
            </a:r>
            <a:r>
              <a:rPr lang="en-GB"/>
              <a:t> </a:t>
            </a:r>
            <a:r>
              <a:rPr lang="en-GB" err="1"/>
              <a:t>otsikkoa</a:t>
            </a:r>
            <a:r>
              <a:rPr lang="en-GB"/>
              <a:t> </a:t>
            </a:r>
            <a:r>
              <a:rPr lang="en-GB" err="1"/>
              <a:t>napsauttamalla</a:t>
            </a:r>
            <a:endParaRPr/>
          </a:p>
        </p:txBody>
      </p:sp>
      <p:sp>
        <p:nvSpPr>
          <p:cNvPr id="3" name="Subtitle 2">
            <a:extLst>
              <a:ext uri="{FF2B5EF4-FFF2-40B4-BE49-F238E27FC236}">
                <a16:creationId xmlns:a16="http://schemas.microsoft.com/office/drawing/2014/main" id="{9B7573F6-1EDF-BF42-A32D-9C9987A7258C}"/>
              </a:ext>
            </a:extLst>
          </p:cNvPr>
          <p:cNvSpPr>
            <a:spLocks noGrp="1"/>
          </p:cNvSpPr>
          <p:nvPr>
            <p:ph type="subTitle" idx="1" hasCustomPrompt="1"/>
          </p:nvPr>
        </p:nvSpPr>
        <p:spPr>
          <a:xfrm>
            <a:off x="629964" y="4004174"/>
            <a:ext cx="6167076" cy="1655762"/>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err="1"/>
              <a:t>Muokkaa</a:t>
            </a:r>
            <a:r>
              <a:rPr lang="en-GB"/>
              <a:t> </a:t>
            </a:r>
            <a:r>
              <a:rPr lang="en-GB" err="1"/>
              <a:t>alaotsikkoa</a:t>
            </a:r>
            <a:r>
              <a:rPr lang="en-GB"/>
              <a:t> </a:t>
            </a:r>
            <a:r>
              <a:rPr lang="en-GB" err="1"/>
              <a:t>napsauttamalla</a:t>
            </a:r>
            <a:endParaRPr/>
          </a:p>
        </p:txBody>
      </p:sp>
      <p:sp>
        <p:nvSpPr>
          <p:cNvPr id="10" name="Date Placeholder 9">
            <a:extLst>
              <a:ext uri="{FF2B5EF4-FFF2-40B4-BE49-F238E27FC236}">
                <a16:creationId xmlns:a16="http://schemas.microsoft.com/office/drawing/2014/main" id="{E52366C2-7F9D-1743-9FD4-2C8A477E50DA}"/>
              </a:ext>
            </a:extLst>
          </p:cNvPr>
          <p:cNvSpPr>
            <a:spLocks noGrp="1"/>
          </p:cNvSpPr>
          <p:nvPr>
            <p:ph type="dt" sz="half" idx="10"/>
          </p:nvPr>
        </p:nvSpPr>
        <p:spPr/>
        <p:txBody>
          <a:bodyPr/>
          <a:lstStyle>
            <a:lvl1pPr>
              <a:defRPr>
                <a:solidFill>
                  <a:schemeClr val="bg1"/>
                </a:solidFill>
              </a:defRPr>
            </a:lvl1pPr>
          </a:lstStyle>
          <a:p>
            <a:fld id="{6389D6BC-E68D-4116-BB12-A92EE6FF02C9}" type="datetime1">
              <a:rPr lang="fi-FI" smtClean="0"/>
              <a:t>2.10.2026</a:t>
            </a:fld>
            <a:endParaRPr lang="fi-FI"/>
          </a:p>
        </p:txBody>
      </p:sp>
      <p:sp>
        <p:nvSpPr>
          <p:cNvPr id="11" name="Footer Placeholder 10">
            <a:extLst>
              <a:ext uri="{FF2B5EF4-FFF2-40B4-BE49-F238E27FC236}">
                <a16:creationId xmlns:a16="http://schemas.microsoft.com/office/drawing/2014/main" id="{E4FD9320-FF74-0045-87C2-566C689953A8}"/>
              </a:ext>
            </a:extLst>
          </p:cNvPr>
          <p:cNvSpPr>
            <a:spLocks noGrp="1"/>
          </p:cNvSpPr>
          <p:nvPr>
            <p:ph type="ftr" sz="quarter" idx="11"/>
          </p:nvPr>
        </p:nvSpPr>
        <p:spPr>
          <a:xfrm>
            <a:off x="3617004" y="6330995"/>
            <a:ext cx="3350103" cy="242838"/>
          </a:xfrm>
        </p:spPr>
        <p:txBody>
          <a:bodyPr/>
          <a:lstStyle>
            <a:lvl1pPr>
              <a:defRPr>
                <a:solidFill>
                  <a:schemeClr val="bg1"/>
                </a:solidFill>
              </a:defRPr>
            </a:lvl1pPr>
          </a:lstStyle>
          <a:p>
            <a:r>
              <a:rPr lang="fi-FI"/>
              <a:t>Esityksen nimen voi laittaa tänne</a:t>
            </a:r>
          </a:p>
        </p:txBody>
      </p:sp>
      <p:sp>
        <p:nvSpPr>
          <p:cNvPr id="12" name="Slide Number Placeholder 11">
            <a:extLst>
              <a:ext uri="{FF2B5EF4-FFF2-40B4-BE49-F238E27FC236}">
                <a16:creationId xmlns:a16="http://schemas.microsoft.com/office/drawing/2014/main" id="{66301D08-CA36-734A-B756-A2FDB7229C91}"/>
              </a:ext>
            </a:extLst>
          </p:cNvPr>
          <p:cNvSpPr>
            <a:spLocks noGrp="1"/>
          </p:cNvSpPr>
          <p:nvPr>
            <p:ph type="sldNum" sz="quarter" idx="12"/>
          </p:nvPr>
        </p:nvSpPr>
        <p:spPr/>
        <p:txBody>
          <a:bodyPr/>
          <a:lstStyle>
            <a:lvl1pPr>
              <a:defRPr>
                <a:solidFill>
                  <a:schemeClr val="bg1"/>
                </a:solidFill>
              </a:defRPr>
            </a:lvl1pPr>
          </a:lstStyle>
          <a:p>
            <a:fld id="{1578E46A-2119-334F-A42A-D6938F0C7581}" type="slidenum">
              <a:rPr lang="fi-FI" smtClean="0"/>
              <a:pPr/>
              <a:t>‹#›</a:t>
            </a:fld>
            <a:endParaRPr lang="fi-FI"/>
          </a:p>
        </p:txBody>
      </p:sp>
      <p:pic>
        <p:nvPicPr>
          <p:cNvPr id="7" name="Picture 6" descr="A close up of a logo&#10;&#10;Description automatically generated">
            <a:extLst>
              <a:ext uri="{FF2B5EF4-FFF2-40B4-BE49-F238E27FC236}">
                <a16:creationId xmlns:a16="http://schemas.microsoft.com/office/drawing/2014/main" id="{0B818BCA-BCA0-1943-B285-77BB1501E4FA}"/>
              </a:ext>
            </a:extLst>
          </p:cNvPr>
          <p:cNvPicPr>
            <a:picLocks noChangeAspect="1"/>
          </p:cNvPicPr>
          <p:nvPr userDrawn="1"/>
        </p:nvPicPr>
        <p:blipFill rotWithShape="1">
          <a:blip r:embed="rId2"/>
          <a:srcRect r="9663" b="12477"/>
          <a:stretch/>
        </p:blipFill>
        <p:spPr>
          <a:xfrm>
            <a:off x="7355653" y="3425802"/>
            <a:ext cx="4836347" cy="3432198"/>
          </a:xfrm>
          <a:prstGeom prst="rect">
            <a:avLst/>
          </a:prstGeom>
        </p:spPr>
      </p:pic>
      <p:pic>
        <p:nvPicPr>
          <p:cNvPr id="13" name="Picture 12">
            <a:extLst>
              <a:ext uri="{FF2B5EF4-FFF2-40B4-BE49-F238E27FC236}">
                <a16:creationId xmlns:a16="http://schemas.microsoft.com/office/drawing/2014/main" id="{75BFD69C-3406-084C-9C73-62D35F4B785D}"/>
              </a:ext>
            </a:extLst>
          </p:cNvPr>
          <p:cNvPicPr>
            <a:picLocks noChangeAspect="1"/>
          </p:cNvPicPr>
          <p:nvPr userDrawn="1"/>
        </p:nvPicPr>
        <p:blipFill>
          <a:blip r:embed="rId3"/>
          <a:stretch>
            <a:fillRect/>
          </a:stretch>
        </p:blipFill>
        <p:spPr>
          <a:xfrm>
            <a:off x="8342503" y="764431"/>
            <a:ext cx="2829080" cy="1891536"/>
          </a:xfrm>
          <a:prstGeom prst="rect">
            <a:avLst/>
          </a:prstGeom>
        </p:spPr>
      </p:pic>
    </p:spTree>
    <p:extLst>
      <p:ext uri="{BB962C8B-B14F-4D97-AF65-F5344CB8AC3E}">
        <p14:creationId xmlns:p14="http://schemas.microsoft.com/office/powerpoint/2010/main" val="2546971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hreä_sisältö_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11404375"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05292320-2236-4932-BC83-17D1602091A7}"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9DDCF54C-57C0-4A43-83A4-9F071F1CC651}"/>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4277506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ihreä_sisältö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4"/>
            <a:ext cx="5618570"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42" name="Content Placeholder 41">
            <a:extLst>
              <a:ext uri="{FF2B5EF4-FFF2-40B4-BE49-F238E27FC236}">
                <a16:creationId xmlns:a16="http://schemas.microsoft.com/office/drawing/2014/main" id="{3B8B450B-5933-8147-A11B-7EF8D82DCC96}"/>
              </a:ext>
            </a:extLst>
          </p:cNvPr>
          <p:cNvSpPr>
            <a:spLocks noGrp="1"/>
          </p:cNvSpPr>
          <p:nvPr>
            <p:ph sz="quarter" idx="13" hasCustomPrompt="1"/>
          </p:nvPr>
        </p:nvSpPr>
        <p:spPr>
          <a:xfrm>
            <a:off x="6179506" y="1448474"/>
            <a:ext cx="5618682" cy="4624666"/>
          </a:xfrm>
        </p:spPr>
        <p:txBody>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p:txBody>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C4A395C-7BFA-40CF-80B4-117658254C36}" type="datetime1">
              <a:rPr lang="fi-FI" smtClean="0"/>
              <a:t>2.10.2026</a:t>
            </a:fld>
            <a:endParaRPr lang="fi-FI"/>
          </a:p>
        </p:txBody>
      </p:sp>
      <p:sp>
        <p:nvSpPr>
          <p:cNvPr id="54" name="Footer Placeholder 53">
            <a:extLst>
              <a:ext uri="{FF2B5EF4-FFF2-40B4-BE49-F238E27FC236}">
                <a16:creationId xmlns:a16="http://schemas.microsoft.com/office/drawing/2014/main" id="{914BB46F-7000-864B-8DC4-5FFDE638B585}"/>
              </a:ext>
            </a:extLst>
          </p:cNvPr>
          <p:cNvSpPr>
            <a:spLocks noGrp="1"/>
          </p:cNvSpPr>
          <p:nvPr>
            <p:ph type="ftr" sz="quarter" idx="15"/>
          </p:nvPr>
        </p:nvSpPr>
        <p:spPr/>
        <p:txBody>
          <a:bodyPr/>
          <a:lstStyle/>
          <a:p>
            <a:r>
              <a:rPr lang="fi-FI"/>
              <a:t>Esityksen nimen voi laittaa tänne</a:t>
            </a:r>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pic>
        <p:nvPicPr>
          <p:cNvPr id="9" name="Picture 8">
            <a:extLst>
              <a:ext uri="{FF2B5EF4-FFF2-40B4-BE49-F238E27FC236}">
                <a16:creationId xmlns:a16="http://schemas.microsoft.com/office/drawing/2014/main" id="{E17E13B4-0590-FD49-A0AE-247FC993148D}"/>
              </a:ext>
            </a:extLst>
          </p:cNvPr>
          <p:cNvPicPr>
            <a:picLocks noChangeAspect="1"/>
          </p:cNvPicPr>
          <p:nvPr userDrawn="1"/>
        </p:nvPicPr>
        <p:blipFill>
          <a:blip r:embed="rId2"/>
          <a:srcRect/>
          <a:stretch/>
        </p:blipFill>
        <p:spPr>
          <a:xfrm>
            <a:off x="5296692" y="6069173"/>
            <a:ext cx="1604271" cy="830655"/>
          </a:xfrm>
          <a:prstGeom prst="rect">
            <a:avLst/>
          </a:prstGeom>
        </p:spPr>
      </p:pic>
    </p:spTree>
    <p:extLst>
      <p:ext uri="{BB962C8B-B14F-4D97-AF65-F5344CB8AC3E}">
        <p14:creationId xmlns:p14="http://schemas.microsoft.com/office/powerpoint/2010/main" val="3585348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hreä_sisältö_nos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EBEE1F-1E2F-3A4E-9620-32C780C1BD8F}"/>
              </a:ext>
            </a:extLst>
          </p:cNvPr>
          <p:cNvSpPr>
            <a:spLocks noGrp="1"/>
          </p:cNvSpPr>
          <p:nvPr>
            <p:ph idx="1" hasCustomPrompt="1"/>
          </p:nvPr>
        </p:nvSpPr>
        <p:spPr>
          <a:xfrm>
            <a:off x="393812" y="1448473"/>
            <a:ext cx="6555628" cy="4628645"/>
          </a:xfrm>
        </p:spPr>
        <p:txBody>
          <a:bodyPr>
            <a:noAutofit/>
          </a:bodyPr>
          <a:lstStyle>
            <a:lvl1pPr>
              <a:defRPr sz="1400"/>
            </a:lvl1p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52" name="Title 51">
            <a:extLst>
              <a:ext uri="{FF2B5EF4-FFF2-40B4-BE49-F238E27FC236}">
                <a16:creationId xmlns:a16="http://schemas.microsoft.com/office/drawing/2014/main" id="{CBCF5632-0806-0544-B31B-CECCDE3A48C9}"/>
              </a:ext>
            </a:extLst>
          </p:cNvPr>
          <p:cNvSpPr>
            <a:spLocks noGrp="1"/>
          </p:cNvSpPr>
          <p:nvPr>
            <p:ph type="title" hasCustomPrompt="1"/>
          </p:nvPr>
        </p:nvSpPr>
        <p:spPr>
          <a:xfrm>
            <a:off x="393813" y="316574"/>
            <a:ext cx="6555628" cy="999405"/>
          </a:xfrm>
        </p:spPr>
        <p:txBody>
          <a:bodyPr>
            <a:noAutofit/>
          </a:bodyPr>
          <a:lstStyle/>
          <a:p>
            <a:r>
              <a:rPr lang="en-GB" err="1"/>
              <a:t>Muokkaa</a:t>
            </a:r>
            <a:r>
              <a:rPr lang="en-GB"/>
              <a:t> </a:t>
            </a:r>
            <a:r>
              <a:rPr lang="en-GB" err="1"/>
              <a:t>otsikkoa</a:t>
            </a:r>
            <a:r>
              <a:rPr lang="en-GB"/>
              <a:t> </a:t>
            </a:r>
            <a:r>
              <a:rPr lang="en-GB" err="1"/>
              <a:t>napsauttamalla</a:t>
            </a:r>
            <a:endParaRPr/>
          </a:p>
        </p:txBody>
      </p:sp>
      <p:sp>
        <p:nvSpPr>
          <p:cNvPr id="53" name="Date Placeholder 52">
            <a:extLst>
              <a:ext uri="{FF2B5EF4-FFF2-40B4-BE49-F238E27FC236}">
                <a16:creationId xmlns:a16="http://schemas.microsoft.com/office/drawing/2014/main" id="{94DE0D23-ADB5-BA48-9FF2-F774A3AEFE54}"/>
              </a:ext>
            </a:extLst>
          </p:cNvPr>
          <p:cNvSpPr>
            <a:spLocks noGrp="1"/>
          </p:cNvSpPr>
          <p:nvPr>
            <p:ph type="dt" sz="half" idx="14"/>
          </p:nvPr>
        </p:nvSpPr>
        <p:spPr/>
        <p:txBody>
          <a:bodyPr/>
          <a:lstStyle/>
          <a:p>
            <a:fld id="{59F6DE29-4FB3-4D99-ACCA-DDF380E28EEA}" type="datetime1">
              <a:rPr lang="fi-FI" smtClean="0"/>
              <a:t>2.10.2026</a:t>
            </a:fld>
            <a:endParaRPr lang="fi-FI"/>
          </a:p>
        </p:txBody>
      </p:sp>
      <p:sp>
        <p:nvSpPr>
          <p:cNvPr id="55" name="Slide Number Placeholder 54">
            <a:extLst>
              <a:ext uri="{FF2B5EF4-FFF2-40B4-BE49-F238E27FC236}">
                <a16:creationId xmlns:a16="http://schemas.microsoft.com/office/drawing/2014/main" id="{775929AE-8F94-0E4E-AB78-CFDC9AE2D1BF}"/>
              </a:ext>
            </a:extLst>
          </p:cNvPr>
          <p:cNvSpPr>
            <a:spLocks noGrp="1"/>
          </p:cNvSpPr>
          <p:nvPr>
            <p:ph type="sldNum" sz="quarter" idx="16"/>
          </p:nvPr>
        </p:nvSpPr>
        <p:spPr/>
        <p:txBody>
          <a:bodyPr/>
          <a:lstStyle/>
          <a:p>
            <a:fld id="{1578E46A-2119-334F-A42A-D6938F0C7581}" type="slidenum">
              <a:rPr lang="fi-FI" smtClean="0"/>
              <a:pPr/>
              <a:t>‹#›</a:t>
            </a:fld>
            <a:endParaRPr lang="fi-FI"/>
          </a:p>
        </p:txBody>
      </p:sp>
      <p:sp>
        <p:nvSpPr>
          <p:cNvPr id="4" name="Rectangle 3">
            <a:extLst>
              <a:ext uri="{FF2B5EF4-FFF2-40B4-BE49-F238E27FC236}">
                <a16:creationId xmlns:a16="http://schemas.microsoft.com/office/drawing/2014/main" id="{652EE733-F2BA-3D43-AB4D-DD469E774F3B}"/>
              </a:ext>
            </a:extLst>
          </p:cNvPr>
          <p:cNvSpPr/>
          <p:nvPr userDrawn="1"/>
        </p:nvSpPr>
        <p:spPr>
          <a:xfrm>
            <a:off x="7355656" y="5861"/>
            <a:ext cx="4836344"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a:p>
        </p:txBody>
      </p:sp>
      <p:sp>
        <p:nvSpPr>
          <p:cNvPr id="14" name="Text Placeholder 13">
            <a:extLst>
              <a:ext uri="{FF2B5EF4-FFF2-40B4-BE49-F238E27FC236}">
                <a16:creationId xmlns:a16="http://schemas.microsoft.com/office/drawing/2014/main" id="{2F5E3B02-943E-3F40-ABA6-3E8742E5D404}"/>
              </a:ext>
            </a:extLst>
          </p:cNvPr>
          <p:cNvSpPr>
            <a:spLocks noGrp="1"/>
          </p:cNvSpPr>
          <p:nvPr>
            <p:ph type="body" sz="quarter" idx="17" hasCustomPrompt="1"/>
          </p:nvPr>
        </p:nvSpPr>
        <p:spPr>
          <a:xfrm>
            <a:off x="7849235" y="441960"/>
            <a:ext cx="3849185" cy="2406054"/>
          </a:xfrm>
        </p:spPr>
        <p:txBody>
          <a:bodyPr anchor="ctr">
            <a:noAutofit/>
          </a:bodyPr>
          <a:lstStyle>
            <a:lvl1pPr marL="0" indent="0" algn="ctr">
              <a:buNone/>
              <a:defRPr sz="2400" b="0" i="1">
                <a:solidFill>
                  <a:schemeClr val="bg1"/>
                </a:solidFill>
                <a:latin typeface="DM Serif Display" pitchFamily="2" charset="0"/>
              </a:defRPr>
            </a:lvl1pPr>
            <a:lvl2pPr marL="457200" indent="0" algn="ctr">
              <a:buNone/>
              <a:defRPr b="1" i="1">
                <a:latin typeface="Times" pitchFamily="2" charset="0"/>
              </a:defRPr>
            </a:lvl2pPr>
            <a:lvl3pPr marL="914400" indent="0" algn="ctr">
              <a:buNone/>
              <a:defRPr b="1" i="1">
                <a:latin typeface="Times" pitchFamily="2" charset="0"/>
              </a:defRPr>
            </a:lvl3pPr>
            <a:lvl4pPr marL="1371600" indent="0" algn="ctr">
              <a:buNone/>
              <a:defRPr b="1" i="1">
                <a:latin typeface="Times" pitchFamily="2" charset="0"/>
              </a:defRPr>
            </a:lvl4pPr>
            <a:lvl5pPr marL="1828800" indent="0" algn="ctr">
              <a:buNone/>
              <a:defRPr b="1" i="1">
                <a:latin typeface="Times" pitchFamily="2" charset="0"/>
              </a:defRPr>
            </a:lvl5pPr>
          </a:lstStyle>
          <a:p>
            <a:pPr lvl="0"/>
            <a:r>
              <a:rPr lang="en-GB" err="1"/>
              <a:t>Muokkaa</a:t>
            </a:r>
            <a:r>
              <a:rPr lang="en-GB"/>
              <a:t> </a:t>
            </a:r>
            <a:r>
              <a:rPr lang="en-GB" err="1"/>
              <a:t>nostotekstiä</a:t>
            </a:r>
            <a:r>
              <a:rPr lang="en-GB"/>
              <a:t> </a:t>
            </a:r>
            <a:r>
              <a:rPr lang="en-GB" err="1"/>
              <a:t>napsauttamalla</a:t>
            </a:r>
            <a:endParaRPr/>
          </a:p>
        </p:txBody>
      </p:sp>
      <p:pic>
        <p:nvPicPr>
          <p:cNvPr id="13" name="Picture 12">
            <a:extLst>
              <a:ext uri="{FF2B5EF4-FFF2-40B4-BE49-F238E27FC236}">
                <a16:creationId xmlns:a16="http://schemas.microsoft.com/office/drawing/2014/main" id="{B3204C69-5299-0F44-904C-0CB053629637}"/>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11" name="Picture 10" descr="A close up of a logo&#10;&#10;Description automatically generated">
            <a:extLst>
              <a:ext uri="{FF2B5EF4-FFF2-40B4-BE49-F238E27FC236}">
                <a16:creationId xmlns:a16="http://schemas.microsoft.com/office/drawing/2014/main" id="{518D3499-9C3D-144B-B01B-C04DA5FD84F7}"/>
              </a:ext>
            </a:extLst>
          </p:cNvPr>
          <p:cNvPicPr>
            <a:picLocks noChangeAspect="1"/>
          </p:cNvPicPr>
          <p:nvPr userDrawn="1"/>
        </p:nvPicPr>
        <p:blipFill rotWithShape="1">
          <a:blip r:embed="rId3"/>
          <a:srcRect r="9663" b="12477"/>
          <a:stretch/>
        </p:blipFill>
        <p:spPr>
          <a:xfrm>
            <a:off x="7355653" y="3425802"/>
            <a:ext cx="4836347" cy="3432198"/>
          </a:xfrm>
          <a:prstGeom prst="rect">
            <a:avLst/>
          </a:prstGeom>
        </p:spPr>
      </p:pic>
    </p:spTree>
    <p:extLst>
      <p:ext uri="{BB962C8B-B14F-4D97-AF65-F5344CB8AC3E}">
        <p14:creationId xmlns:p14="http://schemas.microsoft.com/office/powerpoint/2010/main" val="3065278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Vihreä_väli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4524-5770-F447-BC89-96ACC3A6F6FF}"/>
              </a:ext>
            </a:extLst>
          </p:cNvPr>
          <p:cNvSpPr>
            <a:spLocks noGrp="1"/>
          </p:cNvSpPr>
          <p:nvPr>
            <p:ph type="title" hasCustomPrompt="1"/>
          </p:nvPr>
        </p:nvSpPr>
        <p:spPr>
          <a:xfrm>
            <a:off x="5486400" y="1441983"/>
            <a:ext cx="5996197" cy="2091124"/>
          </a:xfrm>
        </p:spPr>
        <p:txBody>
          <a:bodyPr anchor="b">
            <a:noAutofit/>
          </a:bodyPr>
          <a:lstStyle>
            <a:lvl1pPr algn="l">
              <a:defRPr sz="4400">
                <a:solidFill>
                  <a:schemeClr val="tx1"/>
                </a:solidFill>
              </a:defRPr>
            </a:lvl1pPr>
          </a:lstStyle>
          <a:p>
            <a:r>
              <a:rPr lang="en-GB" err="1"/>
              <a:t>Muokkaa</a:t>
            </a:r>
            <a:r>
              <a:rPr lang="en-GB"/>
              <a:t> </a:t>
            </a:r>
            <a:r>
              <a:rPr lang="en-GB" err="1"/>
              <a:t>väliotsikkoa</a:t>
            </a:r>
            <a:r>
              <a:rPr lang="en-GB"/>
              <a:t> </a:t>
            </a:r>
            <a:r>
              <a:rPr lang="en-GB" err="1"/>
              <a:t>napsauttamalla</a:t>
            </a:r>
            <a:endParaRPr/>
          </a:p>
        </p:txBody>
      </p:sp>
      <p:sp>
        <p:nvSpPr>
          <p:cNvPr id="3" name="Text Placeholder 2">
            <a:extLst>
              <a:ext uri="{FF2B5EF4-FFF2-40B4-BE49-F238E27FC236}">
                <a16:creationId xmlns:a16="http://schemas.microsoft.com/office/drawing/2014/main" id="{E391E1F3-B01E-DB44-902B-90E1C30206AC}"/>
              </a:ext>
            </a:extLst>
          </p:cNvPr>
          <p:cNvSpPr>
            <a:spLocks noGrp="1"/>
          </p:cNvSpPr>
          <p:nvPr>
            <p:ph type="body" idx="1" hasCustomPrompt="1"/>
          </p:nvPr>
        </p:nvSpPr>
        <p:spPr>
          <a:xfrm>
            <a:off x="5486400" y="3560095"/>
            <a:ext cx="5996197" cy="1500187"/>
          </a:xfrm>
        </p:spPr>
        <p:txBody>
          <a:bodyPr>
            <a:no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err="1"/>
              <a:t>Muokkaa</a:t>
            </a:r>
            <a:r>
              <a:rPr lang="en-GB"/>
              <a:t> </a:t>
            </a:r>
            <a:r>
              <a:rPr lang="en-GB" err="1"/>
              <a:t>alaotsikkoa</a:t>
            </a:r>
            <a:r>
              <a:rPr lang="en-GB"/>
              <a:t> </a:t>
            </a:r>
            <a:r>
              <a:rPr lang="en-GB" err="1"/>
              <a:t>napsauttamalla</a:t>
            </a:r>
            <a:endParaRPr lang="en-GB"/>
          </a:p>
        </p:txBody>
      </p:sp>
      <p:sp>
        <p:nvSpPr>
          <p:cNvPr id="16" name="Footer Placeholder 15">
            <a:extLst>
              <a:ext uri="{FF2B5EF4-FFF2-40B4-BE49-F238E27FC236}">
                <a16:creationId xmlns:a16="http://schemas.microsoft.com/office/drawing/2014/main" id="{067E774B-F78C-344F-BA1D-865C987F0D68}"/>
              </a:ext>
            </a:extLst>
          </p:cNvPr>
          <p:cNvSpPr>
            <a:spLocks noGrp="1"/>
          </p:cNvSpPr>
          <p:nvPr>
            <p:ph type="ftr" sz="quarter" idx="11"/>
          </p:nvPr>
        </p:nvSpPr>
        <p:spPr/>
        <p:txBody>
          <a:bodyPr/>
          <a:lstStyle/>
          <a:p>
            <a:r>
              <a:rPr lang="fi-FI"/>
              <a:t>Esityksen nimen voi laittaa tänne</a:t>
            </a:r>
          </a:p>
        </p:txBody>
      </p:sp>
      <p:pic>
        <p:nvPicPr>
          <p:cNvPr id="8" name="Picture 7">
            <a:extLst>
              <a:ext uri="{FF2B5EF4-FFF2-40B4-BE49-F238E27FC236}">
                <a16:creationId xmlns:a16="http://schemas.microsoft.com/office/drawing/2014/main" id="{5CAC0E19-2358-D64A-AA1B-519CF0CBA336}"/>
              </a:ext>
            </a:extLst>
          </p:cNvPr>
          <p:cNvPicPr>
            <a:picLocks noChangeAspect="1"/>
          </p:cNvPicPr>
          <p:nvPr userDrawn="1"/>
        </p:nvPicPr>
        <p:blipFill>
          <a:blip r:embed="rId2"/>
          <a:srcRect/>
          <a:stretch/>
        </p:blipFill>
        <p:spPr>
          <a:xfrm>
            <a:off x="5296692" y="6069173"/>
            <a:ext cx="1604271" cy="830655"/>
          </a:xfrm>
          <a:prstGeom prst="rect">
            <a:avLst/>
          </a:prstGeom>
        </p:spPr>
      </p:pic>
      <p:pic>
        <p:nvPicPr>
          <p:cNvPr id="5" name="Picture 4" descr="A close up of a logo&#10;&#10;Description automatically generated">
            <a:extLst>
              <a:ext uri="{FF2B5EF4-FFF2-40B4-BE49-F238E27FC236}">
                <a16:creationId xmlns:a16="http://schemas.microsoft.com/office/drawing/2014/main" id="{509C65B7-E3CA-364A-8DB3-2D432519A0C3}"/>
              </a:ext>
            </a:extLst>
          </p:cNvPr>
          <p:cNvPicPr>
            <a:picLocks noChangeAspect="1"/>
          </p:cNvPicPr>
          <p:nvPr userDrawn="1"/>
        </p:nvPicPr>
        <p:blipFill rotWithShape="1">
          <a:blip r:embed="rId3"/>
          <a:srcRect l="2237"/>
          <a:stretch/>
        </p:blipFill>
        <p:spPr>
          <a:xfrm>
            <a:off x="0" y="-1"/>
            <a:ext cx="4907204" cy="3676703"/>
          </a:xfrm>
          <a:prstGeom prst="rect">
            <a:avLst/>
          </a:prstGeom>
        </p:spPr>
      </p:pic>
      <p:pic>
        <p:nvPicPr>
          <p:cNvPr id="10" name="Picture 9" descr="A close up of a logo&#10;&#10;Description automatically generated">
            <a:extLst>
              <a:ext uri="{FF2B5EF4-FFF2-40B4-BE49-F238E27FC236}">
                <a16:creationId xmlns:a16="http://schemas.microsoft.com/office/drawing/2014/main" id="{C6F96F7D-B5ED-9749-B973-E36F74009B05}"/>
              </a:ext>
            </a:extLst>
          </p:cNvPr>
          <p:cNvPicPr>
            <a:picLocks noChangeAspect="1"/>
          </p:cNvPicPr>
          <p:nvPr userDrawn="1"/>
        </p:nvPicPr>
        <p:blipFill rotWithShape="1">
          <a:blip r:embed="rId3"/>
          <a:srcRect l="2237" b="12358"/>
          <a:stretch/>
        </p:blipFill>
        <p:spPr>
          <a:xfrm>
            <a:off x="0" y="3635679"/>
            <a:ext cx="4907204" cy="3222321"/>
          </a:xfrm>
          <a:prstGeom prst="rect">
            <a:avLst/>
          </a:prstGeom>
        </p:spPr>
      </p:pic>
    </p:spTree>
    <p:extLst>
      <p:ext uri="{BB962C8B-B14F-4D97-AF65-F5344CB8AC3E}">
        <p14:creationId xmlns:p14="http://schemas.microsoft.com/office/powerpoint/2010/main" val="20694865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rm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rm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909961F2-AFEA-433F-BEA1-C0CD4BC6B3AE}" type="datetime1">
              <a:rPr lang="fi-FI" smtClean="0"/>
              <a:t>2.10.2026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2367686518"/>
      </p:ext>
    </p:extLst>
  </p:cSld>
  <p:clrMap bg1="lt1" tx1="dk1" bg2="lt2" tx2="dk2" accent1="accent1" accent2="accent2" accent3="accent3" accent4="accent4" accent5="accent5" accent6="accent6" hlink="hlink" folHlink="folHlink"/>
  <p:sldLayoutIdLst>
    <p:sldLayoutId id="2147483665" r:id="rId1"/>
    <p:sldLayoutId id="2147483675" r:id="rId2"/>
    <p:sldLayoutId id="2147483692" r:id="rId3"/>
    <p:sldLayoutId id="2147483679" r:id="rId4"/>
    <p:sldLayoutId id="2147483680" r:id="rId5"/>
  </p:sldLayoutIdLst>
  <p:hf hdr="0" ftr="0"/>
  <p:txStyles>
    <p:titleStyle>
      <a:lvl1pPr algn="l" defTabSz="914400" rtl="0" eaLnBrk="1" latinLnBrk="0" hangingPunct="1">
        <a:lnSpc>
          <a:spcPct val="90000"/>
        </a:lnSpc>
        <a:spcBef>
          <a:spcPct val="0"/>
        </a:spcBef>
        <a:buNone/>
        <a:defRPr sz="3200" b="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B43C80AA-8198-45FE-A60C-335C68F41B1C}" type="datetime1">
              <a:rPr lang="fi-FI" smtClean="0"/>
              <a:t>2.10.2026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48378237"/>
      </p:ext>
    </p:extLst>
  </p:cSld>
  <p:clrMap bg1="lt1" tx1="dk1" bg2="lt2" tx2="dk2" accent1="accent1" accent2="accent2" accent3="accent3" accent4="accent4" accent5="accent5" accent6="accent6" hlink="hlink" folHlink="folHlink"/>
  <p:sldLayoutIdLst>
    <p:sldLayoutId id="2147483662" r:id="rId1"/>
    <p:sldLayoutId id="2147483695" r:id="rId2"/>
    <p:sldLayoutId id="2147483696" r:id="rId3"/>
    <p:sldLayoutId id="2147483697" r:id="rId4"/>
    <p:sldLayoutId id="2147483698" r:id="rId5"/>
  </p:sldLayoutIdLst>
  <p:hf hdr="0" ft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A4FB2D4-AD84-429E-AAB8-A74045F361FE}" type="datetime1">
              <a:rPr lang="fi-FI" smtClean="0"/>
              <a:t>2.10.2026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961338797"/>
      </p:ext>
    </p:extLst>
  </p:cSld>
  <p:clrMap bg1="lt1" tx1="dk1" bg2="lt2" tx2="dk2" accent1="accent1" accent2="accent2" accent3="accent3" accent4="accent4" accent5="accent5" accent6="accent6" hlink="hlink" folHlink="folHlink"/>
  <p:sldLayoutIdLst>
    <p:sldLayoutId id="2147483663" r:id="rId1"/>
    <p:sldLayoutId id="2147483701" r:id="rId2"/>
    <p:sldLayoutId id="2147483702" r:id="rId3"/>
    <p:sldLayoutId id="2147483703" r:id="rId4"/>
    <p:sldLayoutId id="2147483704" r:id="rId5"/>
  </p:sldLayoutIdLst>
  <p:hf hdr="0" ft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794355-8B87-314A-B200-842F18C94CED}"/>
              </a:ext>
            </a:extLst>
          </p:cNvPr>
          <p:cNvSpPr>
            <a:spLocks noGrp="1"/>
          </p:cNvSpPr>
          <p:nvPr>
            <p:ph type="title"/>
          </p:nvPr>
        </p:nvSpPr>
        <p:spPr>
          <a:xfrm>
            <a:off x="393812" y="316574"/>
            <a:ext cx="11404376" cy="999405"/>
          </a:xfrm>
          <a:prstGeom prst="rect">
            <a:avLst/>
          </a:prstGeom>
        </p:spPr>
        <p:txBody>
          <a:bodyPr vert="horz" lIns="91440" tIns="45720" rIns="91440" bIns="45720" rtlCol="0" anchor="ctr">
            <a:noAutofit/>
          </a:bodyPr>
          <a:lstStyle/>
          <a:p>
            <a:r>
              <a:rPr lang="en-GB" err="1"/>
              <a:t>Muokkaa</a:t>
            </a:r>
            <a:r>
              <a:rPr lang="en-GB"/>
              <a:t> </a:t>
            </a:r>
            <a:r>
              <a:rPr lang="en-GB" err="1"/>
              <a:t>otsikkoa</a:t>
            </a:r>
            <a:r>
              <a:rPr lang="en-GB"/>
              <a:t> </a:t>
            </a:r>
            <a:r>
              <a:rPr lang="en-GB" err="1"/>
              <a:t>napsauttamalla</a:t>
            </a:r>
            <a:endParaRPr/>
          </a:p>
        </p:txBody>
      </p:sp>
      <p:sp>
        <p:nvSpPr>
          <p:cNvPr id="3" name="Text Placeholder 2">
            <a:extLst>
              <a:ext uri="{FF2B5EF4-FFF2-40B4-BE49-F238E27FC236}">
                <a16:creationId xmlns:a16="http://schemas.microsoft.com/office/drawing/2014/main" id="{011C7A21-5990-A24C-B363-8F7C177D03E1}"/>
              </a:ext>
            </a:extLst>
          </p:cNvPr>
          <p:cNvSpPr>
            <a:spLocks noGrp="1"/>
          </p:cNvSpPr>
          <p:nvPr>
            <p:ph type="body" idx="1"/>
          </p:nvPr>
        </p:nvSpPr>
        <p:spPr>
          <a:xfrm>
            <a:off x="393812" y="1432560"/>
            <a:ext cx="11404376" cy="4482718"/>
          </a:xfrm>
          <a:prstGeom prst="rect">
            <a:avLst/>
          </a:prstGeom>
        </p:spPr>
        <p:txBody>
          <a:bodyPr vert="horz" lIns="91440" tIns="45720" rIns="91440" bIns="45720" rtlCol="0">
            <a:noAutofit/>
          </a:bodyPr>
          <a:lstStyle/>
          <a:p>
            <a:pPr lvl="0"/>
            <a:r>
              <a:rPr lang="en-GB" err="1"/>
              <a:t>Muokkaa</a:t>
            </a:r>
            <a:r>
              <a:rPr lang="en-GB"/>
              <a:t> </a:t>
            </a:r>
            <a:r>
              <a:rPr lang="en-GB" err="1"/>
              <a:t>tekstiä</a:t>
            </a:r>
            <a:r>
              <a:rPr lang="en-GB"/>
              <a:t> </a:t>
            </a:r>
            <a:r>
              <a:rPr lang="en-GB" err="1"/>
              <a:t>napsauttamalla</a:t>
            </a:r>
            <a:endParaRPr lang="en-GB"/>
          </a:p>
          <a:p>
            <a:pPr lvl="1"/>
            <a:r>
              <a:rPr lang="en-GB" err="1"/>
              <a:t>Toinen</a:t>
            </a:r>
            <a:r>
              <a:rPr lang="en-GB"/>
              <a:t> </a:t>
            </a:r>
            <a:r>
              <a:rPr lang="en-GB" err="1"/>
              <a:t>taso</a:t>
            </a:r>
            <a:endParaRPr lang="en-GB"/>
          </a:p>
          <a:p>
            <a:pPr lvl="2"/>
            <a:r>
              <a:rPr lang="en-GB" err="1"/>
              <a:t>Kolmas</a:t>
            </a:r>
            <a:r>
              <a:rPr lang="en-GB"/>
              <a:t> </a:t>
            </a:r>
            <a:r>
              <a:rPr lang="en-GB" err="1"/>
              <a:t>taso</a:t>
            </a:r>
            <a:endParaRPr lang="en-GB"/>
          </a:p>
          <a:p>
            <a:pPr lvl="3"/>
            <a:r>
              <a:rPr lang="en-GB" err="1"/>
              <a:t>Neljäs</a:t>
            </a:r>
            <a:r>
              <a:rPr lang="en-GB"/>
              <a:t> </a:t>
            </a:r>
            <a:r>
              <a:rPr lang="en-GB" err="1"/>
              <a:t>taso</a:t>
            </a:r>
            <a:endParaRPr lang="en-GB"/>
          </a:p>
          <a:p>
            <a:pPr lvl="4"/>
            <a:r>
              <a:rPr lang="en-GB" err="1"/>
              <a:t>Viides</a:t>
            </a:r>
            <a:r>
              <a:rPr lang="en-GB"/>
              <a:t> </a:t>
            </a:r>
            <a:r>
              <a:rPr lang="en-GB" err="1"/>
              <a:t>taso</a:t>
            </a:r>
            <a:endParaRPr/>
          </a:p>
        </p:txBody>
      </p:sp>
      <p:sp>
        <p:nvSpPr>
          <p:cNvPr id="16" name="Date Placeholder 15">
            <a:extLst>
              <a:ext uri="{FF2B5EF4-FFF2-40B4-BE49-F238E27FC236}">
                <a16:creationId xmlns:a16="http://schemas.microsoft.com/office/drawing/2014/main" id="{9DE6195C-B240-5641-A679-BAEB4A0FD2E4}"/>
              </a:ext>
            </a:extLst>
          </p:cNvPr>
          <p:cNvSpPr>
            <a:spLocks noGrp="1"/>
          </p:cNvSpPr>
          <p:nvPr>
            <p:ph type="dt" sz="half" idx="2"/>
          </p:nvPr>
        </p:nvSpPr>
        <p:spPr>
          <a:xfrm>
            <a:off x="946433" y="6330995"/>
            <a:ext cx="940355"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3549B0BF-9BBD-4259-BA81-32325B704AB6}" type="datetime1">
              <a:rPr lang="fi-FI" smtClean="0"/>
              <a:t>2.10.2026</a:t>
            </a:fld>
            <a:endParaRPr lang="fi-FI"/>
          </a:p>
        </p:txBody>
      </p:sp>
      <p:sp>
        <p:nvSpPr>
          <p:cNvPr id="17" name="Footer Placeholder 16">
            <a:extLst>
              <a:ext uri="{FF2B5EF4-FFF2-40B4-BE49-F238E27FC236}">
                <a16:creationId xmlns:a16="http://schemas.microsoft.com/office/drawing/2014/main" id="{818B9D63-CF62-AC40-A0A3-B7690172EDE1}"/>
              </a:ext>
            </a:extLst>
          </p:cNvPr>
          <p:cNvSpPr>
            <a:spLocks noGrp="1"/>
          </p:cNvSpPr>
          <p:nvPr>
            <p:ph type="ftr" sz="quarter" idx="3"/>
          </p:nvPr>
        </p:nvSpPr>
        <p:spPr>
          <a:xfrm>
            <a:off x="8448084" y="6330995"/>
            <a:ext cx="3350103" cy="242838"/>
          </a:xfrm>
          <a:prstGeom prst="rect">
            <a:avLst/>
          </a:prstGeom>
        </p:spPr>
        <p:txBody>
          <a:bodyPr vert="horz" lIns="91440" tIns="45720" rIns="91440" bIns="45720" rtlCol="0" anchor="ctr"/>
          <a:lstStyle>
            <a:lvl1pPr algn="r">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r>
              <a:rPr lang="fi-FI"/>
              <a:t>Esityksen nimen voi laittaa tänne</a:t>
            </a:r>
          </a:p>
        </p:txBody>
      </p:sp>
      <p:sp>
        <p:nvSpPr>
          <p:cNvPr id="18" name="Slide Number Placeholder 17">
            <a:extLst>
              <a:ext uri="{FF2B5EF4-FFF2-40B4-BE49-F238E27FC236}">
                <a16:creationId xmlns:a16="http://schemas.microsoft.com/office/drawing/2014/main" id="{84269B71-3C45-724D-822C-85C939188730}"/>
              </a:ext>
            </a:extLst>
          </p:cNvPr>
          <p:cNvSpPr>
            <a:spLocks noGrp="1"/>
          </p:cNvSpPr>
          <p:nvPr>
            <p:ph type="sldNum" sz="quarter" idx="4"/>
          </p:nvPr>
        </p:nvSpPr>
        <p:spPr>
          <a:xfrm>
            <a:off x="393812" y="6330995"/>
            <a:ext cx="399207" cy="242838"/>
          </a:xfrm>
          <a:prstGeom prst="rect">
            <a:avLst/>
          </a:prstGeom>
        </p:spPr>
        <p:txBody>
          <a:bodyPr vert="horz" lIns="91440" tIns="45720" rIns="91440" bIns="45720" rtlCol="0" anchor="ctr"/>
          <a:lstStyle>
            <a:lvl1pPr algn="l">
              <a:defRPr sz="800" b="0" i="0">
                <a:solidFill>
                  <a:schemeClr val="tx1">
                    <a:tint val="75000"/>
                  </a:schemeClr>
                </a:solidFill>
                <a:latin typeface="Source Sans Pro" panose="020B0503030403020204" pitchFamily="34" charset="77"/>
                <a:ea typeface="Tahoma" panose="020B0604030504040204" pitchFamily="34" charset="0"/>
                <a:cs typeface="Tahoma" panose="020B0604030504040204" pitchFamily="34" charset="0"/>
              </a:defRPr>
            </a:lvl1pPr>
          </a:lstStyle>
          <a:p>
            <a:fld id="{1578E46A-2119-334F-A42A-D6938F0C7581}" type="slidenum">
              <a:rPr lang="fi-FI" smtClean="0"/>
              <a:pPr/>
              <a:t>‹#›</a:t>
            </a:fld>
            <a:endParaRPr lang="fi-FI"/>
          </a:p>
        </p:txBody>
      </p:sp>
    </p:spTree>
    <p:extLst>
      <p:ext uri="{BB962C8B-B14F-4D97-AF65-F5344CB8AC3E}">
        <p14:creationId xmlns:p14="http://schemas.microsoft.com/office/powerpoint/2010/main" val="393766367"/>
      </p:ext>
    </p:extLst>
  </p:cSld>
  <p:clrMap bg1="lt1" tx1="dk1" bg2="lt2" tx2="dk2" accent1="accent1" accent2="accent2" accent3="accent3" accent4="accent4" accent5="accent5" accent6="accent6" hlink="hlink" folHlink="folHlink"/>
  <p:sldLayoutIdLst>
    <p:sldLayoutId id="2147483664" r:id="rId1"/>
    <p:sldLayoutId id="2147483707" r:id="rId2"/>
    <p:sldLayoutId id="2147483708" r:id="rId3"/>
    <p:sldLayoutId id="2147483709" r:id="rId4"/>
    <p:sldLayoutId id="2147483710" r:id="rId5"/>
  </p:sldLayoutIdLst>
  <p:hf hdr="0" ftr="0"/>
  <p:txStyles>
    <p:titleStyle>
      <a:lvl1pPr algn="l" defTabSz="914400" rtl="0" eaLnBrk="1" latinLnBrk="0" hangingPunct="1">
        <a:lnSpc>
          <a:spcPct val="90000"/>
        </a:lnSpc>
        <a:spcBef>
          <a:spcPct val="0"/>
        </a:spcBef>
        <a:buNone/>
        <a:defRPr sz="3200" b="0" i="0" kern="1200">
          <a:solidFill>
            <a:schemeClr val="tx1"/>
          </a:solidFill>
          <a:latin typeface="DM Serif Display" pitchFamily="2" charset="0"/>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6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1pPr>
      <a:lvl2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2pPr>
      <a:lvl3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2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100" b="0" i="0" kern="1200">
          <a:solidFill>
            <a:schemeClr val="tx1"/>
          </a:solidFill>
          <a:latin typeface="Source Sans Pro" panose="020B0503030403020204" pitchFamily="34" charset="77"/>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6A59AA69-451F-EEEB-D525-68DDC44E0815}"/>
              </a:ext>
            </a:extLst>
          </p:cNvPr>
          <p:cNvSpPr>
            <a:spLocks noGrp="1"/>
          </p:cNvSpPr>
          <p:nvPr>
            <p:ph type="title"/>
          </p:nvPr>
        </p:nvSpPr>
        <p:spPr/>
        <p:txBody>
          <a:bodyPr/>
          <a:lstStyle/>
          <a:p>
            <a:r>
              <a:rPr lang="fi-FI">
                <a:latin typeface="DM Serif Display"/>
              </a:rPr>
              <a:t>Syksyllä 2026 toimielimiin nousevat hankintapäätökset</a:t>
            </a:r>
          </a:p>
        </p:txBody>
      </p:sp>
      <p:sp>
        <p:nvSpPr>
          <p:cNvPr id="4" name="Päivämäärän paikkamerkki 3">
            <a:extLst>
              <a:ext uri="{FF2B5EF4-FFF2-40B4-BE49-F238E27FC236}">
                <a16:creationId xmlns:a16="http://schemas.microsoft.com/office/drawing/2014/main" id="{27EAF2A1-2E5E-A253-0A6C-40CF3C032A6B}"/>
              </a:ext>
            </a:extLst>
          </p:cNvPr>
          <p:cNvSpPr>
            <a:spLocks noGrp="1"/>
          </p:cNvSpPr>
          <p:nvPr>
            <p:ph type="dt" sz="half" idx="14"/>
          </p:nvPr>
        </p:nvSpPr>
        <p:spPr/>
        <p:txBody>
          <a:bodyPr/>
          <a:lstStyle/>
          <a:p>
            <a:fld id="{E77604D3-65B9-4A69-9A6D-7228307A4EC8}" type="datetime1">
              <a:rPr lang="fi-FI" smtClean="0"/>
              <a:t>2.10.2026</a:t>
            </a:fld>
            <a:endParaRPr lang="fi-FI"/>
          </a:p>
        </p:txBody>
      </p:sp>
      <p:sp>
        <p:nvSpPr>
          <p:cNvPr id="5" name="Dian numeron paikkamerkki 4">
            <a:extLst>
              <a:ext uri="{FF2B5EF4-FFF2-40B4-BE49-F238E27FC236}">
                <a16:creationId xmlns:a16="http://schemas.microsoft.com/office/drawing/2014/main" id="{416A5F1B-BB06-FFFD-9C47-0B827E97975C}"/>
              </a:ext>
            </a:extLst>
          </p:cNvPr>
          <p:cNvSpPr>
            <a:spLocks noGrp="1"/>
          </p:cNvSpPr>
          <p:nvPr>
            <p:ph type="sldNum" sz="quarter" idx="16"/>
          </p:nvPr>
        </p:nvSpPr>
        <p:spPr/>
        <p:txBody>
          <a:bodyPr/>
          <a:lstStyle/>
          <a:p>
            <a:fld id="{1578E46A-2119-334F-A42A-D6938F0C7581}" type="slidenum">
              <a:rPr lang="fi-FI" smtClean="0"/>
              <a:pPr/>
              <a:t>1</a:t>
            </a:fld>
            <a:endParaRPr lang="fi-FI"/>
          </a:p>
        </p:txBody>
      </p:sp>
      <p:sp>
        <p:nvSpPr>
          <p:cNvPr id="6" name="Suorakulmio 5">
            <a:extLst>
              <a:ext uri="{FF2B5EF4-FFF2-40B4-BE49-F238E27FC236}">
                <a16:creationId xmlns:a16="http://schemas.microsoft.com/office/drawing/2014/main" id="{37A3ED40-1BD1-E586-302B-E8CEDC8D0807}"/>
              </a:ext>
            </a:extLst>
          </p:cNvPr>
          <p:cNvSpPr/>
          <p:nvPr/>
        </p:nvSpPr>
        <p:spPr>
          <a:xfrm>
            <a:off x="715204" y="1453662"/>
            <a:ext cx="3937115"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Kaupunginhallitus</a:t>
            </a:r>
          </a:p>
        </p:txBody>
      </p:sp>
      <p:sp>
        <p:nvSpPr>
          <p:cNvPr id="7" name="Suorakulmio 6">
            <a:extLst>
              <a:ext uri="{FF2B5EF4-FFF2-40B4-BE49-F238E27FC236}">
                <a16:creationId xmlns:a16="http://schemas.microsoft.com/office/drawing/2014/main" id="{AEE62E8A-3770-14C5-4321-15AA16B5BA1E}"/>
              </a:ext>
            </a:extLst>
          </p:cNvPr>
          <p:cNvSpPr/>
          <p:nvPr/>
        </p:nvSpPr>
        <p:spPr>
          <a:xfrm>
            <a:off x="715204" y="2110154"/>
            <a:ext cx="1969478" cy="3985846"/>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lIns="91440" tIns="45720" rIns="91440" bIns="45720" rtlCol="0" anchor="t"/>
          <a:lstStyle/>
          <a:p>
            <a:pPr marL="171450" indent="-171450">
              <a:buFont typeface="Arial" panose="020B0604020202020204" pitchFamily="34" charset="0"/>
              <a:buChar char="•"/>
            </a:pPr>
            <a:r>
              <a:rPr lang="fi-FI" sz="1600" dirty="0"/>
              <a:t>ICT-leasingpalvelut</a:t>
            </a:r>
          </a:p>
          <a:p>
            <a:pPr marL="171450" indent="-171450">
              <a:buFont typeface="Arial" panose="020B0604020202020204" pitchFamily="34" charset="0"/>
              <a:buChar char="•"/>
            </a:pPr>
            <a:r>
              <a:rPr lang="fi-FI" sz="1600" dirty="0">
                <a:ea typeface="Calibri"/>
                <a:cs typeface="Calibri"/>
              </a:rPr>
              <a:t>Elintarvikkeet</a:t>
            </a:r>
          </a:p>
          <a:p>
            <a:pPr marL="171450" indent="-171450">
              <a:buFont typeface="Arial" panose="020B0604020202020204" pitchFamily="34" charset="0"/>
              <a:buChar char="•"/>
            </a:pPr>
            <a:endParaRPr lang="fi-FI" sz="1600" dirty="0"/>
          </a:p>
          <a:p>
            <a:pPr marL="171450" indent="-171450">
              <a:buFont typeface="Arial" panose="020B0604020202020204" pitchFamily="34" charset="0"/>
              <a:buChar char="•"/>
            </a:pPr>
            <a:endParaRPr lang="fi-FI" sz="1600" dirty="0"/>
          </a:p>
          <a:p>
            <a:endParaRPr lang="fi-FI" sz="1600" dirty="0"/>
          </a:p>
          <a:p>
            <a:pPr lvl="0"/>
            <a:endParaRPr lang="fi-FI" sz="1600" dirty="0">
              <a:ea typeface="Calibri"/>
              <a:cs typeface="Calibri"/>
            </a:endParaRPr>
          </a:p>
          <a:p>
            <a:pPr marL="171450" lvl="0" indent="-171450">
              <a:buFont typeface="Arial" panose="020B0604020202020204" pitchFamily="34" charset="0"/>
              <a:buChar char="•"/>
            </a:pPr>
            <a:endParaRPr lang="fi-FI" sz="1600" dirty="0"/>
          </a:p>
        </p:txBody>
      </p:sp>
      <p:sp>
        <p:nvSpPr>
          <p:cNvPr id="8" name="Suorakulmio 7">
            <a:extLst>
              <a:ext uri="{FF2B5EF4-FFF2-40B4-BE49-F238E27FC236}">
                <a16:creationId xmlns:a16="http://schemas.microsoft.com/office/drawing/2014/main" id="{FE296FE8-D7CD-3C56-6D33-263672732ACE}"/>
              </a:ext>
            </a:extLst>
          </p:cNvPr>
          <p:cNvSpPr/>
          <p:nvPr/>
        </p:nvSpPr>
        <p:spPr>
          <a:xfrm>
            <a:off x="2684682" y="2110154"/>
            <a:ext cx="1969478" cy="3985846"/>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t"/>
          <a:lstStyle/>
          <a:p>
            <a:r>
              <a:rPr lang="fi-FI" sz="1600" b="1" dirty="0"/>
              <a:t>Yhteisiä hankintoja Mestaritoiminnan kanssa:</a:t>
            </a:r>
          </a:p>
          <a:p>
            <a:pPr marL="171450" indent="-171450">
              <a:buFont typeface="Arial" panose="020B0604020202020204" pitchFamily="34" charset="0"/>
              <a:buChar char="•"/>
            </a:pPr>
            <a:r>
              <a:rPr lang="fi-FI" sz="1600" dirty="0"/>
              <a:t>JYK3</a:t>
            </a:r>
          </a:p>
        </p:txBody>
      </p:sp>
      <p:sp>
        <p:nvSpPr>
          <p:cNvPr id="9" name="Suorakulmio 8">
            <a:extLst>
              <a:ext uri="{FF2B5EF4-FFF2-40B4-BE49-F238E27FC236}">
                <a16:creationId xmlns:a16="http://schemas.microsoft.com/office/drawing/2014/main" id="{D472D726-0048-FA2E-E118-7FBA906D7B02}"/>
              </a:ext>
            </a:extLst>
          </p:cNvPr>
          <p:cNvSpPr/>
          <p:nvPr/>
        </p:nvSpPr>
        <p:spPr>
          <a:xfrm>
            <a:off x="4820348" y="1453662"/>
            <a:ext cx="1969478"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Kaupunkikehitys</a:t>
            </a:r>
          </a:p>
        </p:txBody>
      </p:sp>
      <p:sp>
        <p:nvSpPr>
          <p:cNvPr id="10" name="Suorakulmio 9">
            <a:extLst>
              <a:ext uri="{FF2B5EF4-FFF2-40B4-BE49-F238E27FC236}">
                <a16:creationId xmlns:a16="http://schemas.microsoft.com/office/drawing/2014/main" id="{A2614994-2D88-BE19-0B3A-84D5417CF71D}"/>
              </a:ext>
            </a:extLst>
          </p:cNvPr>
          <p:cNvSpPr/>
          <p:nvPr/>
        </p:nvSpPr>
        <p:spPr>
          <a:xfrm>
            <a:off x="4814370" y="2110154"/>
            <a:ext cx="1975455" cy="399756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lIns="91440" tIns="45720" rIns="91440" bIns="45720" rtlCol="0" anchor="t"/>
          <a:lstStyle/>
          <a:p>
            <a:pPr marL="171450" indent="-171450">
              <a:buFont typeface="Arial" panose="020B0604020202020204" pitchFamily="34" charset="0"/>
              <a:buChar char="•"/>
            </a:pPr>
            <a:r>
              <a:rPr lang="fi-FI" sz="1600" dirty="0">
                <a:ea typeface="Calibri"/>
                <a:cs typeface="Calibri"/>
              </a:rPr>
              <a:t>Paikallis- ja palveluliikenne</a:t>
            </a:r>
          </a:p>
          <a:p>
            <a:pPr marL="171450" indent="-171450">
              <a:buFont typeface="Arial" panose="020B0604020202020204" pitchFamily="34" charset="0"/>
              <a:buChar char="•"/>
            </a:pPr>
            <a:endParaRPr lang="fi-FI" sz="1600" dirty="0">
              <a:ea typeface="Calibri"/>
              <a:cs typeface="Calibri"/>
            </a:endParaRPr>
          </a:p>
          <a:p>
            <a:pPr marL="171450" indent="-171450">
              <a:buFont typeface="Arial" panose="020B0604020202020204" pitchFamily="34" charset="0"/>
              <a:buChar char="•"/>
            </a:pPr>
            <a:r>
              <a:rPr lang="fi-FI" sz="1600" dirty="0">
                <a:ea typeface="Calibri"/>
                <a:cs typeface="Calibri"/>
              </a:rPr>
              <a:t>Katuvalaistuksen huolto- ja ylläpitopalvelut</a:t>
            </a:r>
            <a:endParaRPr lang="fi-FI" sz="1600" dirty="0"/>
          </a:p>
        </p:txBody>
      </p:sp>
      <p:sp>
        <p:nvSpPr>
          <p:cNvPr id="11" name="Suorakulmio 10">
            <a:extLst>
              <a:ext uri="{FF2B5EF4-FFF2-40B4-BE49-F238E27FC236}">
                <a16:creationId xmlns:a16="http://schemas.microsoft.com/office/drawing/2014/main" id="{30DE40CD-1971-9160-F0EF-043D5A1085F8}"/>
              </a:ext>
            </a:extLst>
          </p:cNvPr>
          <p:cNvSpPr/>
          <p:nvPr/>
        </p:nvSpPr>
        <p:spPr>
          <a:xfrm>
            <a:off x="6947044" y="3856892"/>
            <a:ext cx="1975457"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Opetus ja Kasvatus</a:t>
            </a:r>
          </a:p>
        </p:txBody>
      </p:sp>
      <p:sp>
        <p:nvSpPr>
          <p:cNvPr id="12" name="Suorakulmio 11">
            <a:extLst>
              <a:ext uri="{FF2B5EF4-FFF2-40B4-BE49-F238E27FC236}">
                <a16:creationId xmlns:a16="http://schemas.microsoft.com/office/drawing/2014/main" id="{473F6B27-51E4-F614-A31D-5A75F6833F4A}"/>
              </a:ext>
            </a:extLst>
          </p:cNvPr>
          <p:cNvSpPr/>
          <p:nvPr/>
        </p:nvSpPr>
        <p:spPr>
          <a:xfrm>
            <a:off x="6947045" y="4513384"/>
            <a:ext cx="1975455" cy="159433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t"/>
          <a:lstStyle/>
          <a:p>
            <a:pPr marL="171450" lvl="0" indent="-171450">
              <a:buFont typeface="Arial" panose="020B0604020202020204" pitchFamily="34" charset="0"/>
              <a:buChar char="•"/>
            </a:pPr>
            <a:r>
              <a:rPr lang="fi-FI" sz="1200" dirty="0"/>
              <a:t>.</a:t>
            </a:r>
          </a:p>
        </p:txBody>
      </p:sp>
      <p:sp>
        <p:nvSpPr>
          <p:cNvPr id="13" name="Suorakulmio 12">
            <a:extLst>
              <a:ext uri="{FF2B5EF4-FFF2-40B4-BE49-F238E27FC236}">
                <a16:creationId xmlns:a16="http://schemas.microsoft.com/office/drawing/2014/main" id="{D5D9156F-C227-C60E-112B-AE1F0089609A}"/>
              </a:ext>
            </a:extLst>
          </p:cNvPr>
          <p:cNvSpPr/>
          <p:nvPr/>
        </p:nvSpPr>
        <p:spPr>
          <a:xfrm>
            <a:off x="9073741" y="3849533"/>
            <a:ext cx="1975457"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Hyvinvointi</a:t>
            </a:r>
          </a:p>
        </p:txBody>
      </p:sp>
      <p:sp>
        <p:nvSpPr>
          <p:cNvPr id="14" name="Suorakulmio 13">
            <a:extLst>
              <a:ext uri="{FF2B5EF4-FFF2-40B4-BE49-F238E27FC236}">
                <a16:creationId xmlns:a16="http://schemas.microsoft.com/office/drawing/2014/main" id="{90FAE47C-403F-B2E6-3C21-02304C0CECA3}"/>
              </a:ext>
            </a:extLst>
          </p:cNvPr>
          <p:cNvSpPr/>
          <p:nvPr/>
        </p:nvSpPr>
        <p:spPr>
          <a:xfrm>
            <a:off x="9073741" y="4506025"/>
            <a:ext cx="1975456" cy="159433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lIns="91440" tIns="45720" rIns="91440" bIns="45720" rtlCol="0" anchor="t"/>
          <a:lstStyle/>
          <a:p>
            <a:pPr marL="171450" indent="-171450">
              <a:buFont typeface="Arial" panose="020B0604020202020204" pitchFamily="34" charset="0"/>
              <a:buChar char="•"/>
            </a:pPr>
            <a:r>
              <a:rPr lang="fi-FI" sz="1600" dirty="0">
                <a:ea typeface="Calibri"/>
                <a:cs typeface="Calibri"/>
              </a:rPr>
              <a:t>Kirjastoaineistojen kuljetukset yhteishankinta</a:t>
            </a:r>
          </a:p>
        </p:txBody>
      </p:sp>
      <p:sp>
        <p:nvSpPr>
          <p:cNvPr id="15" name="Suorakulmio 14">
            <a:extLst>
              <a:ext uri="{FF2B5EF4-FFF2-40B4-BE49-F238E27FC236}">
                <a16:creationId xmlns:a16="http://schemas.microsoft.com/office/drawing/2014/main" id="{490E13E7-737E-28A1-D50E-44232CBFA6D7}"/>
              </a:ext>
            </a:extLst>
          </p:cNvPr>
          <p:cNvSpPr/>
          <p:nvPr/>
        </p:nvSpPr>
        <p:spPr>
          <a:xfrm>
            <a:off x="9079720" y="1461020"/>
            <a:ext cx="1975455"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Työllisyysalue</a:t>
            </a:r>
          </a:p>
        </p:txBody>
      </p:sp>
      <p:sp>
        <p:nvSpPr>
          <p:cNvPr id="16" name="Suorakulmio 15">
            <a:extLst>
              <a:ext uri="{FF2B5EF4-FFF2-40B4-BE49-F238E27FC236}">
                <a16:creationId xmlns:a16="http://schemas.microsoft.com/office/drawing/2014/main" id="{85603DCA-90D2-AB66-A733-87A9ABF8FC38}"/>
              </a:ext>
            </a:extLst>
          </p:cNvPr>
          <p:cNvSpPr/>
          <p:nvPr/>
        </p:nvSpPr>
        <p:spPr>
          <a:xfrm>
            <a:off x="9079720" y="2117512"/>
            <a:ext cx="1975455" cy="159433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lIns="91440" tIns="45720" rIns="91440" bIns="45720" rtlCol="0" anchor="t"/>
          <a:lstStyle/>
          <a:p>
            <a:pPr lvl="0"/>
            <a:endParaRPr lang="fi-FI" sz="1200" dirty="0">
              <a:ea typeface="Calibri"/>
              <a:cs typeface="Calibri"/>
            </a:endParaRPr>
          </a:p>
          <a:p>
            <a:pPr marL="171450" indent="-171450">
              <a:buFont typeface="Arial" panose="020B0604020202020204" pitchFamily="34" charset="0"/>
              <a:buChar char="•"/>
            </a:pPr>
            <a:r>
              <a:rPr lang="fi-FI" sz="1200" dirty="0">
                <a:ea typeface="Calibri"/>
                <a:cs typeface="Calibri"/>
              </a:rPr>
              <a:t>.</a:t>
            </a:r>
          </a:p>
          <a:p>
            <a:pPr marL="171450" lvl="0" indent="-171450">
              <a:buFont typeface="Arial" panose="020B0604020202020204" pitchFamily="34" charset="0"/>
              <a:buChar char="•"/>
            </a:pPr>
            <a:endParaRPr lang="fi-FI" sz="1200" dirty="0"/>
          </a:p>
          <a:p>
            <a:pPr marL="171450" indent="-171450">
              <a:buFont typeface="Arial" panose="020B0604020202020204" pitchFamily="34" charset="0"/>
              <a:buChar char="•"/>
            </a:pPr>
            <a:endParaRPr lang="fi-FI" sz="1200" dirty="0">
              <a:ea typeface="Calibri"/>
              <a:cs typeface="Calibri"/>
            </a:endParaRPr>
          </a:p>
        </p:txBody>
      </p:sp>
      <p:sp>
        <p:nvSpPr>
          <p:cNvPr id="17" name="Suorakulmio: Pyöristetyt kulmat 16">
            <a:extLst>
              <a:ext uri="{FF2B5EF4-FFF2-40B4-BE49-F238E27FC236}">
                <a16:creationId xmlns:a16="http://schemas.microsoft.com/office/drawing/2014/main" id="{95E2108D-4071-4834-2B06-508D863B3654}"/>
              </a:ext>
            </a:extLst>
          </p:cNvPr>
          <p:cNvSpPr/>
          <p:nvPr/>
        </p:nvSpPr>
        <p:spPr>
          <a:xfrm>
            <a:off x="1385591" y="4994131"/>
            <a:ext cx="2274074" cy="1367624"/>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a:t>Muistakaa, että hankintakalenterista näette, milloin minkäkin hankinnan valmistelu on alkamassa! </a:t>
            </a:r>
            <a:r>
              <a:rPr lang="fi-FI" sz="1400">
                <a:sym typeface="Wingdings" panose="05000000000000000000" pitchFamily="2" charset="2"/>
              </a:rPr>
              <a:t></a:t>
            </a:r>
            <a:endParaRPr lang="fi-FI" sz="1400"/>
          </a:p>
        </p:txBody>
      </p:sp>
      <p:sp>
        <p:nvSpPr>
          <p:cNvPr id="18" name="Suorakulmio 17">
            <a:extLst>
              <a:ext uri="{FF2B5EF4-FFF2-40B4-BE49-F238E27FC236}">
                <a16:creationId xmlns:a16="http://schemas.microsoft.com/office/drawing/2014/main" id="{6A71D512-D484-BDBA-4395-6D599AB663CA}"/>
              </a:ext>
            </a:extLst>
          </p:cNvPr>
          <p:cNvSpPr/>
          <p:nvPr/>
        </p:nvSpPr>
        <p:spPr>
          <a:xfrm>
            <a:off x="6950035" y="1461020"/>
            <a:ext cx="1975456" cy="656492"/>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a:t>Järvenpään veden johtokunta</a:t>
            </a:r>
          </a:p>
        </p:txBody>
      </p:sp>
      <p:sp>
        <p:nvSpPr>
          <p:cNvPr id="19" name="Suorakulmio 18">
            <a:extLst>
              <a:ext uri="{FF2B5EF4-FFF2-40B4-BE49-F238E27FC236}">
                <a16:creationId xmlns:a16="http://schemas.microsoft.com/office/drawing/2014/main" id="{3A0A4F03-D745-0197-CA58-82A918CC4D13}"/>
              </a:ext>
            </a:extLst>
          </p:cNvPr>
          <p:cNvSpPr/>
          <p:nvPr/>
        </p:nvSpPr>
        <p:spPr>
          <a:xfrm>
            <a:off x="6950035" y="2117512"/>
            <a:ext cx="1975455" cy="1594338"/>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t"/>
          <a:lstStyle/>
          <a:p>
            <a:pPr marL="171450" lvl="0" indent="-171450">
              <a:buFont typeface="Arial" panose="020B0604020202020204" pitchFamily="34" charset="0"/>
              <a:buChar char="•"/>
            </a:pPr>
            <a:r>
              <a:rPr lang="fi-FI" sz="1200"/>
              <a:t>.</a:t>
            </a:r>
          </a:p>
          <a:p>
            <a:pPr marL="171450" lvl="0" indent="-171450">
              <a:buFont typeface="Arial" panose="020B0604020202020204" pitchFamily="34" charset="0"/>
              <a:buChar char="•"/>
            </a:pPr>
            <a:endParaRPr lang="fi-FI" sz="1200"/>
          </a:p>
          <a:p>
            <a:pPr marL="171450" lvl="0" indent="-171450">
              <a:buFont typeface="Arial" panose="020B0604020202020204" pitchFamily="34" charset="0"/>
              <a:buChar char="•"/>
            </a:pPr>
            <a:endParaRPr lang="fi-FI" sz="1200"/>
          </a:p>
        </p:txBody>
      </p:sp>
      <p:sp>
        <p:nvSpPr>
          <p:cNvPr id="2" name="Suorakulmio 1">
            <a:extLst>
              <a:ext uri="{FF2B5EF4-FFF2-40B4-BE49-F238E27FC236}">
                <a16:creationId xmlns:a16="http://schemas.microsoft.com/office/drawing/2014/main" id="{9BD0A687-7484-8379-DD83-2472EBFD06D3}"/>
              </a:ext>
            </a:extLst>
          </p:cNvPr>
          <p:cNvSpPr/>
          <p:nvPr/>
        </p:nvSpPr>
        <p:spPr>
          <a:xfrm>
            <a:off x="587829" y="2373085"/>
            <a:ext cx="1969478" cy="37178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21" name="Suora nuoliyhdysviiva 20">
            <a:extLst>
              <a:ext uri="{FF2B5EF4-FFF2-40B4-BE49-F238E27FC236}">
                <a16:creationId xmlns:a16="http://schemas.microsoft.com/office/drawing/2014/main" id="{69A26D42-892F-38BF-697E-2FC9E0DE867F}"/>
              </a:ext>
            </a:extLst>
          </p:cNvPr>
          <p:cNvCxnSpPr>
            <a:cxnSpLocks/>
          </p:cNvCxnSpPr>
          <p:nvPr/>
        </p:nvCxnSpPr>
        <p:spPr>
          <a:xfrm flipH="1" flipV="1">
            <a:off x="2557307" y="2744874"/>
            <a:ext cx="6782636" cy="266532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kstiruutu 22">
            <a:extLst>
              <a:ext uri="{FF2B5EF4-FFF2-40B4-BE49-F238E27FC236}">
                <a16:creationId xmlns:a16="http://schemas.microsoft.com/office/drawing/2014/main" id="{C9E55FF3-BE9E-15B8-204A-D739BF9778DA}"/>
              </a:ext>
            </a:extLst>
          </p:cNvPr>
          <p:cNvSpPr txBox="1"/>
          <p:nvPr/>
        </p:nvSpPr>
        <p:spPr>
          <a:xfrm>
            <a:off x="1072164" y="3028036"/>
            <a:ext cx="2467145" cy="1477328"/>
          </a:xfrm>
          <a:prstGeom prst="rect">
            <a:avLst/>
          </a:prstGeom>
          <a:noFill/>
        </p:spPr>
        <p:txBody>
          <a:bodyPr wrap="square" rtlCol="0">
            <a:spAutoFit/>
          </a:bodyPr>
          <a:lstStyle/>
          <a:p>
            <a:r>
              <a:rPr lang="fi-FI" dirty="0"/>
              <a:t>Siirretty kaupunginhallitukseen, koska sisältää 2 eri palvelualueen hankintoja.</a:t>
            </a:r>
          </a:p>
        </p:txBody>
      </p:sp>
    </p:spTree>
    <p:extLst>
      <p:ext uri="{BB962C8B-B14F-4D97-AF65-F5344CB8AC3E}">
        <p14:creationId xmlns:p14="http://schemas.microsoft.com/office/powerpoint/2010/main" val="3340950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69396-7A44-2D25-4DE6-57213CAF8572}"/>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D4E31F2-29CE-A8F1-BBFE-59A00D937517}"/>
              </a:ext>
            </a:extLst>
          </p:cNvPr>
          <p:cNvSpPr>
            <a:spLocks noGrp="1"/>
          </p:cNvSpPr>
          <p:nvPr>
            <p:ph idx="1"/>
          </p:nvPr>
        </p:nvSpPr>
        <p:spPr>
          <a:xfrm>
            <a:off x="1041149" y="1865014"/>
            <a:ext cx="10757039" cy="3316586"/>
          </a:xfrm>
        </p:spPr>
        <p:txBody>
          <a:bodyPr vert="horz" lIns="91440" tIns="45720" rIns="91440" bIns="45720" rtlCol="0" anchor="t">
            <a:noAutofit/>
          </a:bodyPr>
          <a:lstStyle/>
          <a:p>
            <a:r>
              <a:rPr lang="fi-FI" dirty="0"/>
              <a:t>Hankinnan kohteena on Lounaskahvila Cooperin Kulman ja neljän (4) yläkoulun kotitaloustunneilla käytettävät elintarvikkeet ja </a:t>
            </a:r>
            <a:r>
              <a:rPr lang="fi-FI" dirty="0" err="1"/>
              <a:t>non</a:t>
            </a:r>
            <a:r>
              <a:rPr lang="fi-FI" dirty="0"/>
              <a:t> food- tuotteet toimituksineen.</a:t>
            </a:r>
            <a:endParaRPr lang="fi-FI" dirty="0">
              <a:latin typeface="Source Sans Pro"/>
              <a:ea typeface="Source Sans Pro"/>
              <a:cs typeface="Tahoma"/>
            </a:endParaRPr>
          </a:p>
          <a:p>
            <a:endParaRPr lang="fi-FI" dirty="0">
              <a:latin typeface="Source Sans Pro"/>
              <a:ea typeface="Tahoma"/>
              <a:cs typeface="Tahoma"/>
            </a:endParaRPr>
          </a:p>
          <a:p>
            <a:r>
              <a:rPr lang="fi-FI" dirty="0">
                <a:latin typeface="Source Sans Pro"/>
                <a:ea typeface="Tahoma"/>
                <a:cs typeface="Tahoma"/>
              </a:rPr>
              <a:t>Hankinnan ennakoitu arvo noin 800 000 € / 4 vuotta.</a:t>
            </a:r>
          </a:p>
          <a:p>
            <a:pPr marL="0" indent="0">
              <a:buNone/>
            </a:pPr>
            <a:endParaRPr lang="fi-FI" dirty="0">
              <a:latin typeface="Source Sans Pro"/>
              <a:ea typeface="Tahoma"/>
              <a:cs typeface="Tahoma"/>
            </a:endParaRPr>
          </a:p>
          <a:p>
            <a:r>
              <a:rPr lang="fi-FI" dirty="0">
                <a:latin typeface="Source Sans Pro"/>
                <a:ea typeface="Tahoma"/>
                <a:cs typeface="Tahoma"/>
              </a:rPr>
              <a:t>Hankinnan tavoitteena on saada edulliset kilpailutetut vakiohinnat useimmin tilatuille tuotteille (kilpailutuskori) sekä alennusprosentit eri tuoteryhmille. Hankinnasta tehtiin markkinakartoitus, jossa lähes valmiita tarjouspyyntömateriaaleja sai kommentoida. Kolme (3) potentiaalista tarjoajaa tekivät hyviä huomioita, joiden pohjalta kilpailutuksen ehtoja muutettiin siten, että kaikkien tarjoajien olisi mahdollista sitoutua niihin ja päästä tekemään tarjous.</a:t>
            </a:r>
            <a:endParaRPr lang="fi-FI" dirty="0"/>
          </a:p>
        </p:txBody>
      </p:sp>
      <p:sp>
        <p:nvSpPr>
          <p:cNvPr id="3" name="Otsikko 2">
            <a:extLst>
              <a:ext uri="{FF2B5EF4-FFF2-40B4-BE49-F238E27FC236}">
                <a16:creationId xmlns:a16="http://schemas.microsoft.com/office/drawing/2014/main" id="{6C896980-11F7-B79E-5F99-5CFD508BCBF8}"/>
              </a:ext>
            </a:extLst>
          </p:cNvPr>
          <p:cNvSpPr>
            <a:spLocks noGrp="1"/>
          </p:cNvSpPr>
          <p:nvPr>
            <p:ph type="title"/>
          </p:nvPr>
        </p:nvSpPr>
        <p:spPr/>
        <p:txBody>
          <a:bodyPr/>
          <a:lstStyle/>
          <a:p>
            <a:pPr lvl="0"/>
            <a:r>
              <a:rPr lang="fi-FI" sz="3200" dirty="0"/>
              <a:t>Elintarvikkeet ja </a:t>
            </a:r>
            <a:r>
              <a:rPr lang="fi-FI" sz="3200" dirty="0" err="1"/>
              <a:t>non</a:t>
            </a:r>
            <a:r>
              <a:rPr lang="fi-FI" sz="3200" dirty="0"/>
              <a:t> food -tuotteet</a:t>
            </a:r>
          </a:p>
        </p:txBody>
      </p:sp>
      <p:sp>
        <p:nvSpPr>
          <p:cNvPr id="4" name="Päivämäärän paikkamerkki 3">
            <a:extLst>
              <a:ext uri="{FF2B5EF4-FFF2-40B4-BE49-F238E27FC236}">
                <a16:creationId xmlns:a16="http://schemas.microsoft.com/office/drawing/2014/main" id="{AA47392E-BBFF-CB72-AEDD-23323899F4DC}"/>
              </a:ext>
            </a:extLst>
          </p:cNvPr>
          <p:cNvSpPr>
            <a:spLocks noGrp="1"/>
          </p:cNvSpPr>
          <p:nvPr>
            <p:ph type="dt" sz="half" idx="14"/>
          </p:nvPr>
        </p:nvSpPr>
        <p:spPr/>
        <p:txBody>
          <a:bodyPr/>
          <a:lstStyle/>
          <a:p>
            <a:fld id="{E77604D3-65B9-4A69-9A6D-7228307A4EC8}" type="datetime1">
              <a:rPr lang="fi-FI" smtClean="0"/>
              <a:t>2.10.2026</a:t>
            </a:fld>
            <a:endParaRPr lang="fi-FI"/>
          </a:p>
        </p:txBody>
      </p:sp>
      <p:sp>
        <p:nvSpPr>
          <p:cNvPr id="5" name="Dian numeron paikkamerkki 4">
            <a:extLst>
              <a:ext uri="{FF2B5EF4-FFF2-40B4-BE49-F238E27FC236}">
                <a16:creationId xmlns:a16="http://schemas.microsoft.com/office/drawing/2014/main" id="{FED2D622-80D6-1A58-8BFB-661A7C2C3135}"/>
              </a:ext>
            </a:extLst>
          </p:cNvPr>
          <p:cNvSpPr>
            <a:spLocks noGrp="1"/>
          </p:cNvSpPr>
          <p:nvPr>
            <p:ph type="sldNum" sz="quarter" idx="16"/>
          </p:nvPr>
        </p:nvSpPr>
        <p:spPr/>
        <p:txBody>
          <a:bodyPr/>
          <a:lstStyle/>
          <a:p>
            <a:fld id="{1578E46A-2119-334F-A42A-D6938F0C7581}" type="slidenum">
              <a:rPr lang="fi-FI" smtClean="0"/>
              <a:pPr/>
              <a:t>2</a:t>
            </a:fld>
            <a:endParaRPr lang="fi-FI"/>
          </a:p>
        </p:txBody>
      </p:sp>
      <p:sp>
        <p:nvSpPr>
          <p:cNvPr id="6" name="Suorakulmio: Pyöristetyt kulmat 5">
            <a:extLst>
              <a:ext uri="{FF2B5EF4-FFF2-40B4-BE49-F238E27FC236}">
                <a16:creationId xmlns:a16="http://schemas.microsoft.com/office/drawing/2014/main" id="{DCECC949-6EC1-13E1-D402-0341C8B0ADAB}"/>
              </a:ext>
            </a:extLst>
          </p:cNvPr>
          <p:cNvSpPr/>
          <p:nvPr/>
        </p:nvSpPr>
        <p:spPr>
          <a:xfrm>
            <a:off x="9372601" y="316573"/>
            <a:ext cx="2659454" cy="10301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fi-FI"/>
              <a:t>Petra Pantsar, Hankintapäällikkö</a:t>
            </a:r>
          </a:p>
        </p:txBody>
      </p:sp>
      <p:pic>
        <p:nvPicPr>
          <p:cNvPr id="7" name="Kuva 6" descr="Käyttäjä tasaisella täytöllä">
            <a:extLst>
              <a:ext uri="{FF2B5EF4-FFF2-40B4-BE49-F238E27FC236}">
                <a16:creationId xmlns:a16="http://schemas.microsoft.com/office/drawing/2014/main" id="{E8B46F02-B257-3BF2-427F-15AEC1EF54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46352" y="285804"/>
            <a:ext cx="914400" cy="914400"/>
          </a:xfrm>
          <a:prstGeom prst="rect">
            <a:avLst/>
          </a:prstGeom>
        </p:spPr>
      </p:pic>
      <p:sp>
        <p:nvSpPr>
          <p:cNvPr id="8" name="Suorakulmio: Pyöristetyt kulmat 7">
            <a:extLst>
              <a:ext uri="{FF2B5EF4-FFF2-40B4-BE49-F238E27FC236}">
                <a16:creationId xmlns:a16="http://schemas.microsoft.com/office/drawing/2014/main" id="{ABDA17BA-5C71-0D75-7395-17C4252FFBE0}"/>
              </a:ext>
            </a:extLst>
          </p:cNvPr>
          <p:cNvSpPr/>
          <p:nvPr/>
        </p:nvSpPr>
        <p:spPr>
          <a:xfrm rot="16200000">
            <a:off x="109403" y="1845101"/>
            <a:ext cx="940355" cy="70797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a:t>Mitä?</a:t>
            </a:r>
          </a:p>
        </p:txBody>
      </p:sp>
      <p:sp>
        <p:nvSpPr>
          <p:cNvPr id="9" name="Suorakulmio: Pyöristetyt kulmat 8">
            <a:extLst>
              <a:ext uri="{FF2B5EF4-FFF2-40B4-BE49-F238E27FC236}">
                <a16:creationId xmlns:a16="http://schemas.microsoft.com/office/drawing/2014/main" id="{55072FE1-8EEF-7763-5041-5F27C136C730}"/>
              </a:ext>
            </a:extLst>
          </p:cNvPr>
          <p:cNvSpPr/>
          <p:nvPr/>
        </p:nvSpPr>
        <p:spPr>
          <a:xfrm rot="16200000">
            <a:off x="292410" y="2631323"/>
            <a:ext cx="565979" cy="70797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a:t>€</a:t>
            </a:r>
          </a:p>
        </p:txBody>
      </p:sp>
      <p:sp>
        <p:nvSpPr>
          <p:cNvPr id="10" name="Suorakulmio: Pyöristetyt kulmat 9">
            <a:extLst>
              <a:ext uri="{FF2B5EF4-FFF2-40B4-BE49-F238E27FC236}">
                <a16:creationId xmlns:a16="http://schemas.microsoft.com/office/drawing/2014/main" id="{2DD66DA3-E750-8573-EEA0-7E8F151B142D}"/>
              </a:ext>
            </a:extLst>
          </p:cNvPr>
          <p:cNvSpPr/>
          <p:nvPr/>
        </p:nvSpPr>
        <p:spPr>
          <a:xfrm rot="16200000">
            <a:off x="-458992" y="3976516"/>
            <a:ext cx="2058298" cy="70797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a:t>Miten?</a:t>
            </a:r>
          </a:p>
        </p:txBody>
      </p:sp>
    </p:spTree>
    <p:extLst>
      <p:ext uri="{BB962C8B-B14F-4D97-AF65-F5344CB8AC3E}">
        <p14:creationId xmlns:p14="http://schemas.microsoft.com/office/powerpoint/2010/main" val="3134388439"/>
      </p:ext>
    </p:extLst>
  </p:cSld>
  <p:clrMapOvr>
    <a:masterClrMapping/>
  </p:clrMapOvr>
</p:sld>
</file>

<file path=ppt/theme/theme1.xml><?xml version="1.0" encoding="utf-8"?>
<a:theme xmlns:a="http://schemas.openxmlformats.org/drawingml/2006/main" name="Keltainen">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7DFF2722-E659-7444-96F8-0FEA9548E788}"/>
    </a:ext>
  </a:extLst>
</a:theme>
</file>

<file path=ppt/theme/theme2.xml><?xml version="1.0" encoding="utf-8"?>
<a:theme xmlns:a="http://schemas.openxmlformats.org/drawingml/2006/main" name="Turkoos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A1C33E10-EAC6-0448-B8EE-864B675912D0}"/>
    </a:ext>
  </a:extLst>
</a:theme>
</file>

<file path=ppt/theme/theme3.xml><?xml version="1.0" encoding="utf-8"?>
<a:theme xmlns:a="http://schemas.openxmlformats.org/drawingml/2006/main" name="Syaani">
  <a:themeElements>
    <a:clrScheme name="Järvenpää">
      <a:dk1>
        <a:srgbClr val="000000"/>
      </a:dk1>
      <a:lt1>
        <a:srgbClr val="FFFFFF"/>
      </a:lt1>
      <a:dk2>
        <a:srgbClr val="44546A"/>
      </a:dk2>
      <a:lt2>
        <a:srgbClr val="E7E6E6"/>
      </a:lt2>
      <a:accent1>
        <a:srgbClr val="66C8D4"/>
      </a:accent1>
      <a:accent2>
        <a:srgbClr val="209C99"/>
      </a:accent2>
      <a:accent3>
        <a:srgbClr val="45A083"/>
      </a:accent3>
      <a:accent4>
        <a:srgbClr val="FBDE56"/>
      </a:accent4>
      <a:accent5>
        <a:srgbClr val="50BCB5"/>
      </a:accent5>
      <a:accent6>
        <a:srgbClr val="F16C61"/>
      </a:accent6>
      <a:hlink>
        <a:srgbClr val="00A6BA"/>
      </a:hlink>
      <a:folHlink>
        <a:srgbClr val="00A6BA"/>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985D4BA8-4586-F743-A18D-A9BBA3095D14}"/>
    </a:ext>
  </a:extLst>
</a:theme>
</file>

<file path=ppt/theme/theme4.xml><?xml version="1.0" encoding="utf-8"?>
<a:theme xmlns:a="http://schemas.openxmlformats.org/drawingml/2006/main" name="Vihreä">
  <a:themeElements>
    <a:clrScheme name="Järvenpää">
      <a:dk1>
        <a:srgbClr val="000000"/>
      </a:dk1>
      <a:lt1>
        <a:srgbClr val="FFFFFF"/>
      </a:lt1>
      <a:dk2>
        <a:srgbClr val="44546A"/>
      </a:dk2>
      <a:lt2>
        <a:srgbClr val="E7E6E6"/>
      </a:lt2>
      <a:accent1>
        <a:srgbClr val="00A7BC"/>
      </a:accent1>
      <a:accent2>
        <a:srgbClr val="176C68"/>
      </a:accent2>
      <a:accent3>
        <a:srgbClr val="3A9177"/>
      </a:accent3>
      <a:accent4>
        <a:srgbClr val="F6CB2F"/>
      </a:accent4>
      <a:accent5>
        <a:srgbClr val="F26D61"/>
      </a:accent5>
      <a:accent6>
        <a:srgbClr val="67C9D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esitys Avidly 2903" id="{6C88D64E-CC22-AD46-B3F6-9FE83BEEB334}" vid="{B5151F1B-5C19-2646-A214-971140C9A10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5EE58F3034B63E4787C6F76AFDB1AE17" ma:contentTypeVersion="10" ma:contentTypeDescription="Luo uusi asiakirja." ma:contentTypeScope="" ma:versionID="683a2f0d6a0eb0023614347feeee73b3">
  <xsd:schema xmlns:xsd="http://www.w3.org/2001/XMLSchema" xmlns:xs="http://www.w3.org/2001/XMLSchema" xmlns:p="http://schemas.microsoft.com/office/2006/metadata/properties" xmlns:ns2="73815b3b-fde8-4b38-be01-43a36509cce2" xmlns:ns3="d65eacbe-eebe-4c4f-8b74-418fa97e7a95" xmlns:ns4="27cf7da7-59bf-4b7e-be08-209ed3eddb87" xmlns:ns5="db40c9ec-c0e6-4801-ad9e-a23bf907cf23" targetNamespace="http://schemas.microsoft.com/office/2006/metadata/properties" ma:root="true" ma:fieldsID="7eb0490e98d78086ebe393558066f54f" ns2:_="" ns3:_="" ns4:_="" ns5:_="">
    <xsd:import namespace="73815b3b-fde8-4b38-be01-43a36509cce2"/>
    <xsd:import namespace="d65eacbe-eebe-4c4f-8b74-418fa97e7a95"/>
    <xsd:import namespace="27cf7da7-59bf-4b7e-be08-209ed3eddb87"/>
    <xsd:import namespace="db40c9ec-c0e6-4801-ad9e-a23bf907cf23"/>
    <xsd:element name="properties">
      <xsd:complexType>
        <xsd:sequence>
          <xsd:element name="documentManagement">
            <xsd:complexType>
              <xsd:all>
                <xsd:element ref="ns2:lcf76f155ced4ddcb4097134ff3c332f" minOccurs="0"/>
                <xsd:element ref="ns3:TaxCatchAll" minOccurs="0"/>
                <xsd:element ref="ns4:MediaServiceMetadata" minOccurs="0"/>
                <xsd:element ref="ns4:MediaServiceFastMetadata" minOccurs="0"/>
                <xsd:element ref="ns4:MediaServiceAutoKeyPoints" minOccurs="0"/>
                <xsd:element ref="ns4:MediaServiceKeyPoints" minOccurs="0"/>
                <xsd:element ref="ns5:SharedWithUsers" minOccurs="0"/>
                <xsd:element ref="ns5:SharedWithDetail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2:MediaLengthInSeconds" minOccurs="0"/>
                <xsd:element ref="ns2:Kooste_x002f_Vertailutiivistelm_x00e4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815b3b-fde8-4b38-be01-43a36509cce2" elementFormDefault="qualified">
    <xsd:import namespace="http://schemas.microsoft.com/office/2006/documentManagement/types"/>
    <xsd:import namespace="http://schemas.microsoft.com/office/infopath/2007/PartnerControls"/>
    <xsd:element name="lcf76f155ced4ddcb4097134ff3c332f" ma:index="8" nillable="true" ma:taxonomy="true" ma:internalName="lcf76f155ced4ddcb4097134ff3c332f" ma:taxonomyFieldName="MediaServiceImageTags" ma:displayName="Kuvien tunnisteet" ma:readOnly="false" ma:fieldId="{5cf76f15-5ced-4ddc-b409-7134ff3c332f}" ma:taxonomyMulti="true" ma:sspId="45f4ce74-5a45-48f8-8a07-e64604a67206"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Kooste_x002f_Vertailutiivistelm_x00e4_" ma:index="23" nillable="true" ma:displayName="Kooste/Vertailu tiivistelmä" ma:format="Dropdown" ma:internalName="Kooste_x002f_Vertailutiivistelm_x00e4_">
      <xsd:simpleType>
        <xsd:restriction base="dms:Text">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eacbe-eebe-4c4f-8b74-418fa97e7a95"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adb1f5ca-7831-492a-919f-35ebf5e9ff04}" ma:internalName="TaxCatchAll" ma:showField="CatchAllData" ma:web="d65eacbe-eebe-4c4f-8b74-418fa97e7a9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cf7da7-59bf-4b7e-be08-209ed3eddb8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40c9ec-c0e6-4801-ad9e-a23bf907cf23"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65eacbe-eebe-4c4f-8b74-418fa97e7a95" xsi:nil="true"/>
    <lcf76f155ced4ddcb4097134ff3c332f xmlns="73815b3b-fde8-4b38-be01-43a36509cce2">
      <Terms xmlns="http://schemas.microsoft.com/office/infopath/2007/PartnerControls"/>
    </lcf76f155ced4ddcb4097134ff3c332f>
    <Kooste_x002f_Vertailutiivistelm_x00e4_ xmlns="73815b3b-fde8-4b38-be01-43a36509cce2" xsi:nil="true"/>
    <SharedWithUsers xmlns="db40c9ec-c0e6-4801-ad9e-a23bf907cf23">
      <UserInfo>
        <DisplayName/>
        <AccountId xsi:nil="true"/>
        <AccountType/>
      </UserInfo>
    </SharedWithUsers>
  </documentManagement>
</p:properties>
</file>

<file path=customXml/itemProps1.xml><?xml version="1.0" encoding="utf-8"?>
<ds:datastoreItem xmlns:ds="http://schemas.openxmlformats.org/officeDocument/2006/customXml" ds:itemID="{D5E4284D-29D9-427F-AB2D-6353C6C10DBC}">
  <ds:schemaRefs>
    <ds:schemaRef ds:uri="http://schemas.microsoft.com/sharepoint/v3/contenttype/forms"/>
  </ds:schemaRefs>
</ds:datastoreItem>
</file>

<file path=customXml/itemProps2.xml><?xml version="1.0" encoding="utf-8"?>
<ds:datastoreItem xmlns:ds="http://schemas.openxmlformats.org/officeDocument/2006/customXml" ds:itemID="{48D44AE7-0DE4-4EE5-A679-0A3FD6F97E91}"/>
</file>

<file path=customXml/itemProps3.xml><?xml version="1.0" encoding="utf-8"?>
<ds:datastoreItem xmlns:ds="http://schemas.openxmlformats.org/officeDocument/2006/customXml" ds:itemID="{559F42C6-58A8-44DB-888E-AAC0EBE52D30}">
  <ds:schemaRefs>
    <ds:schemaRef ds:uri="27cf7da7-59bf-4b7e-be08-209ed3eddb87"/>
    <ds:schemaRef ds:uri="73815b3b-fde8-4b38-be01-43a36509cce2"/>
    <ds:schemaRef ds:uri="d65eacbe-eebe-4c4f-8b74-418fa97e7a95"/>
    <ds:schemaRef ds:uri="db40c9ec-c0e6-4801-ad9e-a23bf907cf2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Jarvenpaa_ppt-pohja_2022</Template>
  <TotalTime>3046</TotalTime>
  <Words>186</Words>
  <Application>Microsoft Office PowerPoint</Application>
  <PresentationFormat>Laajakuva</PresentationFormat>
  <Paragraphs>40</Paragraphs>
  <Slides>2</Slides>
  <Notes>1</Notes>
  <HiddenSlides>0</HiddenSlides>
  <MMClips>0</MMClips>
  <ScaleCrop>false</ScaleCrop>
  <HeadingPairs>
    <vt:vector size="6" baseType="variant">
      <vt:variant>
        <vt:lpstr>Käytetyt fontit</vt:lpstr>
      </vt:variant>
      <vt:variant>
        <vt:i4>6</vt:i4>
      </vt:variant>
      <vt:variant>
        <vt:lpstr>Teema</vt:lpstr>
      </vt:variant>
      <vt:variant>
        <vt:i4>4</vt:i4>
      </vt:variant>
      <vt:variant>
        <vt:lpstr>Dian otsikot</vt:lpstr>
      </vt:variant>
      <vt:variant>
        <vt:i4>2</vt:i4>
      </vt:variant>
    </vt:vector>
  </HeadingPairs>
  <TitlesOfParts>
    <vt:vector size="12" baseType="lpstr">
      <vt:lpstr>Calibri</vt:lpstr>
      <vt:lpstr>DM Serif Display</vt:lpstr>
      <vt:lpstr>Wingdings</vt:lpstr>
      <vt:lpstr>Source Sans Pro</vt:lpstr>
      <vt:lpstr>Arial</vt:lpstr>
      <vt:lpstr>Times</vt:lpstr>
      <vt:lpstr>Keltainen</vt:lpstr>
      <vt:lpstr>Turkoosi</vt:lpstr>
      <vt:lpstr>Syaani</vt:lpstr>
      <vt:lpstr>Vihreä</vt:lpstr>
      <vt:lpstr>Syksyllä 2026 toimielimiin nousevat hankintapäätökset</vt:lpstr>
      <vt:lpstr>Elintarvikkeet ja non food -tuotteet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subject/>
  <dc:creator>Pantsar Petra</dc:creator>
  <cp:keywords/>
  <dc:description/>
  <cp:lastModifiedBy>Pantsar Petra</cp:lastModifiedBy>
  <cp:revision>21</cp:revision>
  <dcterms:created xsi:type="dcterms:W3CDTF">2023-05-09T09:38:52Z</dcterms:created>
  <dcterms:modified xsi:type="dcterms:W3CDTF">2026-10-02T09:14:58Z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0x0101005EE58F3034B63E4787C6F76AFDB1AE17</vt:lpwstr>
  </property>
  <property fmtid="{D5CDD505-2E9C-101B-9397-08002B2CF9AE}" pid="3" name="MediaServiceImageTags">
    <vt:lpwstr/>
  </property>
  <property fmtid="{D5CDD505-2E9C-101B-9397-08002B2CF9AE}" pid="4" name="Order">
    <vt:r8>70300</vt:r8>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bool>false</vt:bool>
  </property>
</Properties>
</file>